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ppt/theme/themeOverride9.xml" ContentType="application/vnd.openxmlformats-officedocument.themeOverride+xml"/>
  <Override PartName="/ppt/notesSlides/notesSlide9.xml" ContentType="application/vnd.openxmlformats-officedocument.presentationml.notesSlide+xml"/>
  <Override PartName="/ppt/theme/themeOverride10.xml" ContentType="application/vnd.openxmlformats-officedocument.themeOverride+xml"/>
  <Override PartName="/ppt/notesSlides/notesSlide10.xml" ContentType="application/vnd.openxmlformats-officedocument.presentationml.notesSlide+xml"/>
  <Override PartName="/ppt/theme/themeOverride11.xml" ContentType="application/vnd.openxmlformats-officedocument.themeOverride+xml"/>
  <Override PartName="/ppt/notesSlides/notesSlide11.xml" ContentType="application/vnd.openxmlformats-officedocument.presentationml.notesSlide+xml"/>
  <Override PartName="/ppt/theme/themeOverride12.xml" ContentType="application/vnd.openxmlformats-officedocument.themeOverride+xml"/>
  <Override PartName="/ppt/notesSlides/notesSlide12.xml" ContentType="application/vnd.openxmlformats-officedocument.presentationml.notesSlide+xml"/>
  <Override PartName="/ppt/theme/themeOverride13.xml" ContentType="application/vnd.openxmlformats-officedocument.themeOverride+xml"/>
  <Override PartName="/ppt/notesSlides/notesSlide13.xml" ContentType="application/vnd.openxmlformats-officedocument.presentationml.notesSlide+xml"/>
  <Override PartName="/ppt/theme/themeOverride14.xml" ContentType="application/vnd.openxmlformats-officedocument.themeOverride+xml"/>
  <Override PartName="/ppt/notesSlides/notesSlide14.xml" ContentType="application/vnd.openxmlformats-officedocument.presentationml.notesSlide+xml"/>
  <Override PartName="/ppt/theme/themeOverride15.xml" ContentType="application/vnd.openxmlformats-officedocument.themeOverride+xml"/>
  <Override PartName="/ppt/notesSlides/notesSlide15.xml" ContentType="application/vnd.openxmlformats-officedocument.presentationml.notesSlide+xml"/>
  <Override PartName="/ppt/theme/themeOverride16.xml" ContentType="application/vnd.openxmlformats-officedocument.themeOverride+xml"/>
  <Override PartName="/ppt/notesSlides/notesSlide16.xml" ContentType="application/vnd.openxmlformats-officedocument.presentationml.notesSlide+xml"/>
  <Override PartName="/ppt/theme/themeOverride17.xml" ContentType="application/vnd.openxmlformats-officedocument.themeOverride+xml"/>
  <Override PartName="/ppt/notesSlides/notesSlide17.xml" ContentType="application/vnd.openxmlformats-officedocument.presentationml.notesSlide+xml"/>
  <Override PartName="/ppt/theme/themeOverride18.xml" ContentType="application/vnd.openxmlformats-officedocument.themeOverride+xml"/>
  <Override PartName="/ppt/notesSlides/notesSlide18.xml" ContentType="application/vnd.openxmlformats-officedocument.presentationml.notesSlide+xml"/>
  <Override PartName="/ppt/theme/themeOverride19.xml" ContentType="application/vnd.openxmlformats-officedocument.themeOverride+xml"/>
  <Override PartName="/ppt/notesSlides/notesSlide19.xml" ContentType="application/vnd.openxmlformats-officedocument.presentationml.notesSlide+xml"/>
  <Override PartName="/ppt/theme/themeOverride20.xml" ContentType="application/vnd.openxmlformats-officedocument.themeOverride+xml"/>
  <Override PartName="/ppt/notesSlides/notesSlide20.xml" ContentType="application/vnd.openxmlformats-officedocument.presentationml.notesSlide+xml"/>
  <Override PartName="/ppt/theme/themeOverride21.xml" ContentType="application/vnd.openxmlformats-officedocument.themeOverride+xml"/>
  <Override PartName="/ppt/notesSlides/notesSlide21.xml" ContentType="application/vnd.openxmlformats-officedocument.presentationml.notesSlide+xml"/>
  <Override PartName="/ppt/theme/themeOverride22.xml" ContentType="application/vnd.openxmlformats-officedocument.themeOverride+xml"/>
  <Override PartName="/ppt/notesSlides/notesSlide22.xml" ContentType="application/vnd.openxmlformats-officedocument.presentationml.notesSlide+xml"/>
  <Override PartName="/ppt/theme/themeOverride23.xml" ContentType="application/vnd.openxmlformats-officedocument.themeOverride+xml"/>
  <Override PartName="/ppt/notesSlides/notesSlide23.xml" ContentType="application/vnd.openxmlformats-officedocument.presentationml.notesSlide+xml"/>
  <Override PartName="/ppt/theme/themeOverride24.xml" ContentType="application/vnd.openxmlformats-officedocument.themeOverride+xml"/>
  <Override PartName="/ppt/notesSlides/notesSlide24.xml" ContentType="application/vnd.openxmlformats-officedocument.presentationml.notesSlide+xml"/>
  <Override PartName="/ppt/theme/themeOverride25.xml" ContentType="application/vnd.openxmlformats-officedocument.themeOverride+xml"/>
  <Override PartName="/ppt/notesSlides/notesSlide25.xml" ContentType="application/vnd.openxmlformats-officedocument.presentationml.notesSlide+xml"/>
  <Override PartName="/ppt/theme/themeOverride26.xml" ContentType="application/vnd.openxmlformats-officedocument.themeOverride+xml"/>
  <Override PartName="/ppt/notesSlides/notesSlide26.xml" ContentType="application/vnd.openxmlformats-officedocument.presentationml.notesSlide+xml"/>
  <Override PartName="/ppt/theme/themeOverride27.xml" ContentType="application/vnd.openxmlformats-officedocument.themeOverride+xml"/>
  <Override PartName="/ppt/notesSlides/notesSlide27.xml" ContentType="application/vnd.openxmlformats-officedocument.presentationml.notesSlide+xml"/>
  <Override PartName="/ppt/theme/themeOverride28.xml" ContentType="application/vnd.openxmlformats-officedocument.themeOverride+xml"/>
  <Override PartName="/ppt/notesSlides/notesSlide28.xml" ContentType="application/vnd.openxmlformats-officedocument.presentationml.notesSlide+xml"/>
  <Override PartName="/ppt/theme/themeOverride29.xml" ContentType="application/vnd.openxmlformats-officedocument.themeOverride+xml"/>
  <Override PartName="/ppt/notesSlides/notesSlide29.xml" ContentType="application/vnd.openxmlformats-officedocument.presentationml.notesSlide+xml"/>
  <Override PartName="/ppt/theme/themeOverride30.xml" ContentType="application/vnd.openxmlformats-officedocument.themeOverride+xml"/>
  <Override PartName="/ppt/notesSlides/notesSlide30.xml" ContentType="application/vnd.openxmlformats-officedocument.presentationml.notesSlide+xml"/>
  <Override PartName="/ppt/theme/themeOverride31.xml" ContentType="application/vnd.openxmlformats-officedocument.themeOverride+xml"/>
  <Override PartName="/ppt/notesSlides/notesSlide31.xml" ContentType="application/vnd.openxmlformats-officedocument.presentationml.notesSlide+xml"/>
  <Override PartName="/ppt/theme/themeOverride32.xml" ContentType="application/vnd.openxmlformats-officedocument.themeOverride+xml"/>
  <Override PartName="/ppt/notesSlides/notesSlide32.xml" ContentType="application/vnd.openxmlformats-officedocument.presentationml.notesSlide+xml"/>
  <Override PartName="/ppt/theme/themeOverride33.xml" ContentType="application/vnd.openxmlformats-officedocument.themeOverride+xml"/>
  <Override PartName="/ppt/notesSlides/notesSlide33.xml" ContentType="application/vnd.openxmlformats-officedocument.presentationml.notesSlide+xml"/>
  <Override PartName="/ppt/theme/themeOverride34.xml" ContentType="application/vnd.openxmlformats-officedocument.themeOverride+xml"/>
  <Override PartName="/ppt/notesSlides/notesSlide34.xml" ContentType="application/vnd.openxmlformats-officedocument.presentationml.notesSlide+xml"/>
  <Override PartName="/ppt/theme/themeOverride35.xml" ContentType="application/vnd.openxmlformats-officedocument.themeOverride+xml"/>
  <Override PartName="/ppt/notesSlides/notesSlide35.xml" ContentType="application/vnd.openxmlformats-officedocument.presentationml.notesSlide+xml"/>
  <Override PartName="/ppt/theme/themeOverride36.xml" ContentType="application/vnd.openxmlformats-officedocument.themeOverride+xml"/>
  <Override PartName="/ppt/notesSlides/notesSlide36.xml" ContentType="application/vnd.openxmlformats-officedocument.presentationml.notesSlide+xml"/>
  <Override PartName="/ppt/theme/themeOverride37.xml" ContentType="application/vnd.openxmlformats-officedocument.themeOverride+xml"/>
  <Override PartName="/ppt/notesSlides/notesSlide37.xml" ContentType="application/vnd.openxmlformats-officedocument.presentationml.notesSlide+xml"/>
  <Override PartName="/ppt/theme/themeOverride38.xml" ContentType="application/vnd.openxmlformats-officedocument.themeOverride+xml"/>
  <Override PartName="/ppt/notesSlides/notesSlide38.xml" ContentType="application/vnd.openxmlformats-officedocument.presentationml.notesSlide+xml"/>
  <Override PartName="/ppt/theme/themeOverride39.xml" ContentType="application/vnd.openxmlformats-officedocument.themeOverride+xml"/>
  <Override PartName="/ppt/notesSlides/notesSlide39.xml" ContentType="application/vnd.openxmlformats-officedocument.presentationml.notesSlide+xml"/>
  <Override PartName="/ppt/theme/themeOverride40.xml" ContentType="application/vnd.openxmlformats-officedocument.themeOverride+xml"/>
  <Override PartName="/ppt/notesSlides/notesSlide40.xml" ContentType="application/vnd.openxmlformats-officedocument.presentationml.notesSlide+xml"/>
  <Override PartName="/ppt/theme/themeOverride41.xml" ContentType="application/vnd.openxmlformats-officedocument.themeOverride+xml"/>
  <Override PartName="/ppt/notesSlides/notesSlide41.xml" ContentType="application/vnd.openxmlformats-officedocument.presentationml.notesSlide+xml"/>
  <Override PartName="/ppt/theme/themeOverride42.xml" ContentType="application/vnd.openxmlformats-officedocument.themeOverride+xml"/>
  <Override PartName="/ppt/notesSlides/notesSlide42.xml" ContentType="application/vnd.openxmlformats-officedocument.presentationml.notesSlide+xml"/>
  <Override PartName="/ppt/theme/themeOverride43.xml" ContentType="application/vnd.openxmlformats-officedocument.themeOverride+xml"/>
  <Override PartName="/ppt/notesSlides/notesSlide43.xml" ContentType="application/vnd.openxmlformats-officedocument.presentationml.notesSlide+xml"/>
  <Override PartName="/ppt/theme/themeOverride44.xml" ContentType="application/vnd.openxmlformats-officedocument.themeOverride+xml"/>
  <Override PartName="/ppt/notesSlides/notesSlide44.xml" ContentType="application/vnd.openxmlformats-officedocument.presentationml.notesSlide+xml"/>
  <Override PartName="/ppt/theme/themeOverride45.xml" ContentType="application/vnd.openxmlformats-officedocument.themeOverride+xml"/>
  <Override PartName="/ppt/notesSlides/notesSlide45.xml" ContentType="application/vnd.openxmlformats-officedocument.presentationml.notesSlide+xml"/>
  <Override PartName="/ppt/theme/themeOverride46.xml" ContentType="application/vnd.openxmlformats-officedocument.themeOverride+xml"/>
  <Override PartName="/ppt/notesSlides/notesSlide46.xml" ContentType="application/vnd.openxmlformats-officedocument.presentationml.notesSlide+xml"/>
  <Override PartName="/ppt/theme/themeOverride47.xml" ContentType="application/vnd.openxmlformats-officedocument.themeOverride+xml"/>
  <Override PartName="/ppt/notesSlides/notesSlide47.xml" ContentType="application/vnd.openxmlformats-officedocument.presentationml.notesSlide+xml"/>
  <Override PartName="/ppt/theme/themeOverride48.xml" ContentType="application/vnd.openxmlformats-officedocument.themeOverride+xml"/>
  <Override PartName="/ppt/notesSlides/notesSlide48.xml" ContentType="application/vnd.openxmlformats-officedocument.presentationml.notesSlide+xml"/>
  <Override PartName="/ppt/theme/themeOverride49.xml" ContentType="application/vnd.openxmlformats-officedocument.themeOverride+xml"/>
  <Override PartName="/ppt/notesSlides/notesSlide49.xml" ContentType="application/vnd.openxmlformats-officedocument.presentationml.notesSlide+xml"/>
  <Override PartName="/ppt/theme/themeOverride50.xml" ContentType="application/vnd.openxmlformats-officedocument.themeOverride+xml"/>
  <Override PartName="/ppt/notesSlides/notesSlide50.xml" ContentType="application/vnd.openxmlformats-officedocument.presentationml.notesSlide+xml"/>
  <Override PartName="/ppt/theme/themeOverride51.xml" ContentType="application/vnd.openxmlformats-officedocument.themeOverride+xml"/>
  <Override PartName="/ppt/notesSlides/notesSlide51.xml" ContentType="application/vnd.openxmlformats-officedocument.presentationml.notesSlide+xml"/>
  <Override PartName="/ppt/theme/themeOverride52.xml" ContentType="application/vnd.openxmlformats-officedocument.themeOverride+xml"/>
  <Override PartName="/ppt/notesSlides/notesSlide52.xml" ContentType="application/vnd.openxmlformats-officedocument.presentationml.notesSlide+xml"/>
  <Override PartName="/ppt/theme/themeOverride53.xml" ContentType="application/vnd.openxmlformats-officedocument.themeOverride+xml"/>
  <Override PartName="/ppt/notesSlides/notesSlide53.xml" ContentType="application/vnd.openxmlformats-officedocument.presentationml.notesSlide+xml"/>
  <Override PartName="/ppt/theme/themeOverride54.xml" ContentType="application/vnd.openxmlformats-officedocument.themeOverride+xml"/>
  <Override PartName="/ppt/notesSlides/notesSlide54.xml" ContentType="application/vnd.openxmlformats-officedocument.presentationml.notesSlide+xml"/>
  <Override PartName="/ppt/theme/themeOverride55.xml" ContentType="application/vnd.openxmlformats-officedocument.themeOverride+xml"/>
  <Override PartName="/ppt/notesSlides/notesSlide55.xml" ContentType="application/vnd.openxmlformats-officedocument.presentationml.notesSlide+xml"/>
  <Override PartName="/ppt/theme/themeOverride56.xml" ContentType="application/vnd.openxmlformats-officedocument.themeOverride+xml"/>
  <Override PartName="/ppt/notesSlides/notesSlide56.xml" ContentType="application/vnd.openxmlformats-officedocument.presentationml.notesSlide+xml"/>
  <Override PartName="/ppt/theme/themeOverride57.xml" ContentType="application/vnd.openxmlformats-officedocument.themeOverride+xml"/>
  <Override PartName="/ppt/notesSlides/notesSlide57.xml" ContentType="application/vnd.openxmlformats-officedocument.presentationml.notesSlide+xml"/>
  <Override PartName="/ppt/theme/themeOverride58.xml" ContentType="application/vnd.openxmlformats-officedocument.themeOverride+xml"/>
  <Override PartName="/ppt/notesSlides/notesSlide58.xml" ContentType="application/vnd.openxmlformats-officedocument.presentationml.notesSlide+xml"/>
  <Override PartName="/ppt/theme/themeOverride59.xml" ContentType="application/vnd.openxmlformats-officedocument.themeOverride+xml"/>
  <Override PartName="/ppt/notesSlides/notesSlide59.xml" ContentType="application/vnd.openxmlformats-officedocument.presentationml.notesSlide+xml"/>
  <Override PartName="/ppt/theme/themeOverride60.xml" ContentType="application/vnd.openxmlformats-officedocument.themeOverride+xml"/>
  <Override PartName="/ppt/notesSlides/notesSlide60.xml" ContentType="application/vnd.openxmlformats-officedocument.presentationml.notesSlide+xml"/>
  <Override PartName="/ppt/theme/themeOverride61.xml" ContentType="application/vnd.openxmlformats-officedocument.themeOverride+xml"/>
  <Override PartName="/ppt/notesSlides/notesSlide61.xml" ContentType="application/vnd.openxmlformats-officedocument.presentationml.notesSlide+xml"/>
  <Override PartName="/ppt/theme/themeOverride62.xml" ContentType="application/vnd.openxmlformats-officedocument.themeOverride+xml"/>
  <Override PartName="/ppt/notesSlides/notesSlide62.xml" ContentType="application/vnd.openxmlformats-officedocument.presentationml.notesSlide+xml"/>
  <Override PartName="/ppt/theme/themeOverride63.xml" ContentType="application/vnd.openxmlformats-officedocument.themeOverride+xml"/>
  <Override PartName="/ppt/notesSlides/notesSlide63.xml" ContentType="application/vnd.openxmlformats-officedocument.presentationml.notesSlide+xml"/>
  <Override PartName="/ppt/theme/themeOverride64.xml" ContentType="application/vnd.openxmlformats-officedocument.themeOverr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 id="2147483660" r:id="rId2"/>
  </p:sldMasterIdLst>
  <p:notesMasterIdLst>
    <p:notesMasterId r:id="rId69"/>
  </p:notesMasterIdLst>
  <p:handoutMasterIdLst>
    <p:handoutMasterId r:id="rId70"/>
  </p:handoutMasterIdLst>
  <p:sldIdLst>
    <p:sldId id="258" r:id="rId3"/>
    <p:sldId id="256" r:id="rId4"/>
    <p:sldId id="259" r:id="rId5"/>
    <p:sldId id="590" r:id="rId6"/>
    <p:sldId id="591" r:id="rId7"/>
    <p:sldId id="592" r:id="rId8"/>
    <p:sldId id="593" r:id="rId9"/>
    <p:sldId id="594" r:id="rId10"/>
    <p:sldId id="595" r:id="rId11"/>
    <p:sldId id="644" r:id="rId12"/>
    <p:sldId id="642" r:id="rId13"/>
    <p:sldId id="643" r:id="rId14"/>
    <p:sldId id="596" r:id="rId15"/>
    <p:sldId id="597" r:id="rId16"/>
    <p:sldId id="598" r:id="rId17"/>
    <p:sldId id="599" r:id="rId18"/>
    <p:sldId id="600" r:id="rId19"/>
    <p:sldId id="601" r:id="rId20"/>
    <p:sldId id="602" r:id="rId21"/>
    <p:sldId id="603" r:id="rId22"/>
    <p:sldId id="605" r:id="rId23"/>
    <p:sldId id="606" r:id="rId24"/>
    <p:sldId id="607" r:id="rId25"/>
    <p:sldId id="608" r:id="rId26"/>
    <p:sldId id="609" r:id="rId27"/>
    <p:sldId id="610" r:id="rId28"/>
    <p:sldId id="611" r:id="rId29"/>
    <p:sldId id="612" r:id="rId30"/>
    <p:sldId id="613" r:id="rId31"/>
    <p:sldId id="614" r:id="rId32"/>
    <p:sldId id="615" r:id="rId33"/>
    <p:sldId id="616" r:id="rId34"/>
    <p:sldId id="617" r:id="rId35"/>
    <p:sldId id="618" r:id="rId36"/>
    <p:sldId id="620" r:id="rId37"/>
    <p:sldId id="621" r:id="rId38"/>
    <p:sldId id="622" r:id="rId39"/>
    <p:sldId id="623" r:id="rId40"/>
    <p:sldId id="649" r:id="rId41"/>
    <p:sldId id="624" r:id="rId42"/>
    <p:sldId id="625" r:id="rId43"/>
    <p:sldId id="627" r:id="rId44"/>
    <p:sldId id="628" r:id="rId45"/>
    <p:sldId id="626" r:id="rId46"/>
    <p:sldId id="629" r:id="rId47"/>
    <p:sldId id="630" r:id="rId48"/>
    <p:sldId id="631" r:id="rId49"/>
    <p:sldId id="632" r:id="rId50"/>
    <p:sldId id="633" r:id="rId51"/>
    <p:sldId id="634" r:id="rId52"/>
    <p:sldId id="635" r:id="rId53"/>
    <p:sldId id="636" r:id="rId54"/>
    <p:sldId id="637" r:id="rId55"/>
    <p:sldId id="638" r:id="rId56"/>
    <p:sldId id="645" r:id="rId57"/>
    <p:sldId id="646" r:id="rId58"/>
    <p:sldId id="647" r:id="rId59"/>
    <p:sldId id="650" r:id="rId60"/>
    <p:sldId id="651" r:id="rId61"/>
    <p:sldId id="652" r:id="rId62"/>
    <p:sldId id="648" r:id="rId63"/>
    <p:sldId id="653" r:id="rId64"/>
    <p:sldId id="589" r:id="rId65"/>
    <p:sldId id="639" r:id="rId66"/>
    <p:sldId id="640" r:id="rId67"/>
    <p:sldId id="641" r:id="rId68"/>
  </p:sldIdLst>
  <p:sldSz cx="9144000" cy="6858000" type="screen4x3"/>
  <p:notesSz cx="6858000" cy="9144000"/>
  <p:defaultTextStyle>
    <a:defPPr>
      <a:defRPr lang="en-US"/>
    </a:defPPr>
    <a:lvl1pPr algn="l" rtl="0" eaLnBrk="0" fontAlgn="base" hangingPunct="0">
      <a:spcBef>
        <a:spcPct val="15000"/>
      </a:spcBef>
      <a:spcAft>
        <a:spcPct val="0"/>
      </a:spcAft>
      <a:defRPr sz="2000" kern="1200" baseline="30000">
        <a:solidFill>
          <a:schemeClr val="tx1"/>
        </a:solidFill>
        <a:latin typeface="Times New Roman" pitchFamily="18" charset="0"/>
        <a:ea typeface="+mn-ea"/>
        <a:cs typeface="+mn-cs"/>
      </a:defRPr>
    </a:lvl1pPr>
    <a:lvl2pPr marL="457200" algn="l" rtl="0" eaLnBrk="0" fontAlgn="base" hangingPunct="0">
      <a:spcBef>
        <a:spcPct val="15000"/>
      </a:spcBef>
      <a:spcAft>
        <a:spcPct val="0"/>
      </a:spcAft>
      <a:defRPr sz="2000" kern="1200" baseline="30000">
        <a:solidFill>
          <a:schemeClr val="tx1"/>
        </a:solidFill>
        <a:latin typeface="Times New Roman" pitchFamily="18" charset="0"/>
        <a:ea typeface="+mn-ea"/>
        <a:cs typeface="+mn-cs"/>
      </a:defRPr>
    </a:lvl2pPr>
    <a:lvl3pPr marL="914400" algn="l" rtl="0" eaLnBrk="0" fontAlgn="base" hangingPunct="0">
      <a:spcBef>
        <a:spcPct val="15000"/>
      </a:spcBef>
      <a:spcAft>
        <a:spcPct val="0"/>
      </a:spcAft>
      <a:defRPr sz="2000" kern="1200" baseline="30000">
        <a:solidFill>
          <a:schemeClr val="tx1"/>
        </a:solidFill>
        <a:latin typeface="Times New Roman" pitchFamily="18" charset="0"/>
        <a:ea typeface="+mn-ea"/>
        <a:cs typeface="+mn-cs"/>
      </a:defRPr>
    </a:lvl3pPr>
    <a:lvl4pPr marL="1371600" algn="l" rtl="0" eaLnBrk="0" fontAlgn="base" hangingPunct="0">
      <a:spcBef>
        <a:spcPct val="15000"/>
      </a:spcBef>
      <a:spcAft>
        <a:spcPct val="0"/>
      </a:spcAft>
      <a:defRPr sz="2000" kern="1200" baseline="30000">
        <a:solidFill>
          <a:schemeClr val="tx1"/>
        </a:solidFill>
        <a:latin typeface="Times New Roman" pitchFamily="18" charset="0"/>
        <a:ea typeface="+mn-ea"/>
        <a:cs typeface="+mn-cs"/>
      </a:defRPr>
    </a:lvl4pPr>
    <a:lvl5pPr marL="1828800" algn="l" rtl="0" eaLnBrk="0" fontAlgn="base" hangingPunct="0">
      <a:spcBef>
        <a:spcPct val="15000"/>
      </a:spcBef>
      <a:spcAft>
        <a:spcPct val="0"/>
      </a:spcAft>
      <a:defRPr sz="2000" kern="1200" baseline="30000">
        <a:solidFill>
          <a:schemeClr val="tx1"/>
        </a:solidFill>
        <a:latin typeface="Times New Roman" pitchFamily="18" charset="0"/>
        <a:ea typeface="+mn-ea"/>
        <a:cs typeface="+mn-cs"/>
      </a:defRPr>
    </a:lvl5pPr>
    <a:lvl6pPr marL="2286000" algn="l" defTabSz="914400" rtl="0" eaLnBrk="1" latinLnBrk="0" hangingPunct="1">
      <a:defRPr sz="2000" kern="1200" baseline="30000">
        <a:solidFill>
          <a:schemeClr val="tx1"/>
        </a:solidFill>
        <a:latin typeface="Times New Roman" pitchFamily="18" charset="0"/>
        <a:ea typeface="+mn-ea"/>
        <a:cs typeface="+mn-cs"/>
      </a:defRPr>
    </a:lvl6pPr>
    <a:lvl7pPr marL="2743200" algn="l" defTabSz="914400" rtl="0" eaLnBrk="1" latinLnBrk="0" hangingPunct="1">
      <a:defRPr sz="2000" kern="1200" baseline="30000">
        <a:solidFill>
          <a:schemeClr val="tx1"/>
        </a:solidFill>
        <a:latin typeface="Times New Roman" pitchFamily="18" charset="0"/>
        <a:ea typeface="+mn-ea"/>
        <a:cs typeface="+mn-cs"/>
      </a:defRPr>
    </a:lvl7pPr>
    <a:lvl8pPr marL="3200400" algn="l" defTabSz="914400" rtl="0" eaLnBrk="1" latinLnBrk="0" hangingPunct="1">
      <a:defRPr sz="2000" kern="1200" baseline="30000">
        <a:solidFill>
          <a:schemeClr val="tx1"/>
        </a:solidFill>
        <a:latin typeface="Times New Roman" pitchFamily="18" charset="0"/>
        <a:ea typeface="+mn-ea"/>
        <a:cs typeface="+mn-cs"/>
      </a:defRPr>
    </a:lvl8pPr>
    <a:lvl9pPr marL="3657600" algn="l" defTabSz="914400" rtl="0" eaLnBrk="1" latinLnBrk="0" hangingPunct="1">
      <a:defRPr sz="2000" kern="1200" baseline="300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E9FF"/>
    <a:srgbClr val="FFFF99"/>
    <a:srgbClr val="FFCCCC"/>
    <a:srgbClr val="93B9DF"/>
    <a:srgbClr val="E5F6FF"/>
    <a:srgbClr val="A50021"/>
    <a:srgbClr val="000066"/>
    <a:srgbClr val="66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90" autoAdjust="0"/>
    <p:restoredTop sz="94803" autoAdjust="0"/>
  </p:normalViewPr>
  <p:slideViewPr>
    <p:cSldViewPr>
      <p:cViewPr varScale="1">
        <p:scale>
          <a:sx n="104" d="100"/>
          <a:sy n="104" d="100"/>
        </p:scale>
        <p:origin x="1248" y="192"/>
      </p:cViewPr>
      <p:guideLst>
        <p:guide orient="horz" pos="2160"/>
        <p:guide pos="2880"/>
      </p:guideLst>
    </p:cSldViewPr>
  </p:slideViewPr>
  <p:outlineViewPr>
    <p:cViewPr>
      <p:scale>
        <a:sx n="33" d="100"/>
        <a:sy n="33" d="100"/>
      </p:scale>
      <p:origin x="0" y="2312"/>
    </p:cViewPr>
  </p:outlineViewPr>
  <p:notesTextViewPr>
    <p:cViewPr>
      <p:scale>
        <a:sx n="100" d="100"/>
        <a:sy n="100" d="100"/>
      </p:scale>
      <p:origin x="0" y="0"/>
    </p:cViewPr>
  </p:notesTextViewPr>
  <p:sorterViewPr>
    <p:cViewPr>
      <p:scale>
        <a:sx n="66" d="100"/>
        <a:sy n="66" d="100"/>
      </p:scale>
      <p:origin x="0" y="9096"/>
    </p:cViewPr>
  </p:sorterViewPr>
  <p:notesViewPr>
    <p:cSldViewPr>
      <p:cViewPr varScale="1">
        <p:scale>
          <a:sx n="37" d="100"/>
          <a:sy n="37" d="100"/>
        </p:scale>
        <p:origin x="-147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7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251D112-8191-D742-9911-972AB3E54D3E}" type="datetimeFigureOut">
              <a:rPr lang="en-US" smtClean="0"/>
              <a:t>3/19/18</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539FD8-39DF-154E-A1F7-DE94CB7665A9}" type="slidenum">
              <a:rPr lang="en-US" smtClean="0"/>
              <a:t>‹#›</a:t>
            </a:fld>
            <a:endParaRPr lang="en-US" dirty="0"/>
          </a:p>
        </p:txBody>
      </p:sp>
    </p:spTree>
    <p:extLst>
      <p:ext uri="{BB962C8B-B14F-4D97-AF65-F5344CB8AC3E}">
        <p14:creationId xmlns:p14="http://schemas.microsoft.com/office/powerpoint/2010/main" val="3488475869"/>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Bef>
                <a:spcPct val="0"/>
              </a:spcBef>
              <a:defRPr sz="1200" baseline="0" smtClean="0"/>
            </a:lvl1pPr>
          </a:lstStyle>
          <a:p>
            <a:pPr>
              <a:defRPr/>
            </a:pPr>
            <a:endParaRPr lang="en-US" dirty="0"/>
          </a:p>
        </p:txBody>
      </p:sp>
      <p:sp>
        <p:nvSpPr>
          <p:cNvPr id="6147"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defRPr sz="1200" baseline="0" smtClean="0"/>
            </a:lvl1pPr>
          </a:lstStyle>
          <a:p>
            <a:pPr>
              <a:defRPr/>
            </a:pPr>
            <a:endParaRPr lang="en-US" dirty="0"/>
          </a:p>
        </p:txBody>
      </p:sp>
      <p:sp>
        <p:nvSpPr>
          <p:cNvPr id="6349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14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spcBef>
                <a:spcPct val="0"/>
              </a:spcBef>
              <a:defRPr sz="1200" baseline="0" smtClean="0"/>
            </a:lvl1pPr>
          </a:lstStyle>
          <a:p>
            <a:pPr>
              <a:defRPr/>
            </a:pPr>
            <a:endParaRPr lang="en-US" dirty="0"/>
          </a:p>
        </p:txBody>
      </p:sp>
      <p:sp>
        <p:nvSpPr>
          <p:cNvPr id="615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defRPr sz="1200" baseline="0" smtClean="0"/>
            </a:lvl1pPr>
          </a:lstStyle>
          <a:p>
            <a:pPr>
              <a:defRPr/>
            </a:pPr>
            <a:fld id="{D71EE023-E766-467F-A183-DEC9B20BB55B}" type="slidenum">
              <a:rPr lang="en-US"/>
              <a:pPr>
                <a:defRPr/>
              </a:pPr>
              <a:t>‹#›</a:t>
            </a:fld>
            <a:endParaRPr lang="en-US" dirty="0"/>
          </a:p>
        </p:txBody>
      </p:sp>
    </p:spTree>
    <p:extLst>
      <p:ext uri="{BB962C8B-B14F-4D97-AF65-F5344CB8AC3E}">
        <p14:creationId xmlns:p14="http://schemas.microsoft.com/office/powerpoint/2010/main" val="3239130742"/>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3B547EFF-8888-4084-843F-6A75ABD8BCB6}" type="slidenum">
              <a:rPr lang="en-US" altLang="en-US" sz="1200" baseline="0"/>
              <a:pPr algn="r">
                <a:spcBef>
                  <a:spcPct val="0"/>
                </a:spcBef>
              </a:pPr>
              <a:t>3</a:t>
            </a:fld>
            <a:endParaRPr lang="en-US" altLang="en-US" sz="1200" baseline="0" dirty="0"/>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9D2DE02E-7AC1-4805-803D-F6556B1C7582}" type="slidenum">
              <a:rPr lang="en-US" altLang="en-US" sz="1200" baseline="0"/>
              <a:pPr algn="r">
                <a:spcBef>
                  <a:spcPct val="0"/>
                </a:spcBef>
              </a:pPr>
              <a:t>12</a:t>
            </a:fld>
            <a:endParaRPr lang="en-US" altLang="en-US" sz="1200" baseline="0" dirty="0"/>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419FE805-FD64-4DED-BA08-39868275F540}" type="slidenum">
              <a:rPr lang="en-US" altLang="en-US" sz="1200" baseline="0"/>
              <a:pPr algn="r">
                <a:spcBef>
                  <a:spcPct val="0"/>
                </a:spcBef>
              </a:pPr>
              <a:t>13</a:t>
            </a:fld>
            <a:endParaRPr lang="en-US" altLang="en-US" sz="1200" baseline="0" dirty="0"/>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CFE6BB6A-F1D6-4499-B142-D1E6DF0A1985}" type="slidenum">
              <a:rPr lang="en-US" altLang="en-US" sz="1200" baseline="0"/>
              <a:pPr algn="r">
                <a:spcBef>
                  <a:spcPct val="0"/>
                </a:spcBef>
              </a:pPr>
              <a:t>14</a:t>
            </a:fld>
            <a:endParaRPr lang="en-US" altLang="en-US" sz="1200" baseline="0" dirty="0"/>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4D06D834-D102-4B18-8692-E947DA9BD324}" type="slidenum">
              <a:rPr lang="en-US" altLang="en-US" sz="1200" baseline="0"/>
              <a:pPr algn="r">
                <a:spcBef>
                  <a:spcPct val="0"/>
                </a:spcBef>
              </a:pPr>
              <a:t>15</a:t>
            </a:fld>
            <a:endParaRPr lang="en-US" altLang="en-US" sz="1200" baseline="0" dirty="0"/>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545D9FF7-55BF-4DC2-ACA8-BFE2CF8AE713}" type="slidenum">
              <a:rPr lang="en-US" altLang="en-US" sz="1200" baseline="0"/>
              <a:pPr algn="r">
                <a:spcBef>
                  <a:spcPct val="0"/>
                </a:spcBef>
              </a:pPr>
              <a:t>16</a:t>
            </a:fld>
            <a:endParaRPr lang="en-US" altLang="en-US" sz="1200" baseline="0" dirty="0"/>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ED6DADB1-0960-4D76-BF9D-09E7480FF5DA}" type="slidenum">
              <a:rPr lang="en-US" altLang="en-US" sz="1200" baseline="0"/>
              <a:pPr algn="r">
                <a:spcBef>
                  <a:spcPct val="0"/>
                </a:spcBef>
              </a:pPr>
              <a:t>17</a:t>
            </a:fld>
            <a:endParaRPr lang="en-US" altLang="en-US" sz="1200" baseline="0" dirty="0"/>
          </a:p>
        </p:txBody>
      </p:sp>
      <p:sp>
        <p:nvSpPr>
          <p:cNvPr id="78851" name="Rectangle 2"/>
          <p:cNvSpPr>
            <a:spLocks noGrp="1" noRot="1" noChangeAspect="1" noChangeArrowheads="1" noTextEdit="1"/>
          </p:cNvSpPr>
          <p:nvPr>
            <p:ph type="sldImg"/>
          </p:nvPr>
        </p:nvSpPr>
        <p:spPr>
          <a:ln/>
        </p:spPr>
      </p:sp>
      <p:sp>
        <p:nvSpPr>
          <p:cNvPr id="7885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A7289E14-44DF-4027-AE7C-89FF168E49BF}" type="slidenum">
              <a:rPr lang="en-US" altLang="en-US" sz="1200" baseline="0"/>
              <a:pPr algn="r">
                <a:spcBef>
                  <a:spcPct val="0"/>
                </a:spcBef>
              </a:pPr>
              <a:t>18</a:t>
            </a:fld>
            <a:endParaRPr lang="en-US" altLang="en-US" sz="1200" baseline="0" dirty="0"/>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8D4D1DB0-F091-4591-B2E9-175D8AB059E4}" type="slidenum">
              <a:rPr lang="en-US" altLang="en-US" sz="1200" baseline="0"/>
              <a:pPr algn="r">
                <a:spcBef>
                  <a:spcPct val="0"/>
                </a:spcBef>
              </a:pPr>
              <a:t>19</a:t>
            </a:fld>
            <a:endParaRPr lang="en-US" altLang="en-US" sz="1200" baseline="0" dirty="0"/>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B9057ABF-2B30-4C1F-A4D9-DF5DD4252C26}" type="slidenum">
              <a:rPr lang="en-US" altLang="en-US" sz="1200" baseline="0"/>
              <a:pPr algn="r">
                <a:spcBef>
                  <a:spcPct val="0"/>
                </a:spcBef>
              </a:pPr>
              <a:t>20</a:t>
            </a:fld>
            <a:endParaRPr lang="en-US" altLang="en-US" sz="1200" baseline="0" dirty="0"/>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D972BB7F-9EBD-4083-B013-729FE7D73316}" type="slidenum">
              <a:rPr lang="en-US" altLang="en-US" sz="1200" baseline="0"/>
              <a:pPr algn="r">
                <a:spcBef>
                  <a:spcPct val="0"/>
                </a:spcBef>
              </a:pPr>
              <a:t>21</a:t>
            </a:fld>
            <a:endParaRPr lang="en-US" altLang="en-US" sz="1200" baseline="0" dirty="0"/>
          </a:p>
        </p:txBody>
      </p:sp>
      <p:sp>
        <p:nvSpPr>
          <p:cNvPr id="82947" name="Rectangle 1026"/>
          <p:cNvSpPr>
            <a:spLocks noGrp="1" noRot="1" noChangeAspect="1" noChangeArrowheads="1" noTextEdit="1"/>
          </p:cNvSpPr>
          <p:nvPr>
            <p:ph type="sldImg"/>
          </p:nvPr>
        </p:nvSpPr>
        <p:spPr>
          <a:ln/>
        </p:spPr>
      </p:sp>
      <p:sp>
        <p:nvSpPr>
          <p:cNvPr id="82948"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5B21FA23-653F-424A-87E4-CCB00ACD6342}" type="slidenum">
              <a:rPr lang="en-US" altLang="en-US" sz="1200" baseline="0"/>
              <a:pPr algn="r">
                <a:spcBef>
                  <a:spcPct val="0"/>
                </a:spcBef>
              </a:pPr>
              <a:t>4</a:t>
            </a:fld>
            <a:endParaRPr lang="en-US" altLang="en-US" sz="1200" baseline="0" dirty="0"/>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361F2B35-0EAE-46D0-AC39-0D010F2F7E11}" type="slidenum">
              <a:rPr lang="en-US" altLang="en-US" sz="1200" baseline="0"/>
              <a:pPr algn="r">
                <a:spcBef>
                  <a:spcPct val="0"/>
                </a:spcBef>
              </a:pPr>
              <a:t>22</a:t>
            </a:fld>
            <a:endParaRPr lang="en-US" altLang="en-US" sz="1200" baseline="0" dirty="0"/>
          </a:p>
        </p:txBody>
      </p:sp>
      <p:sp>
        <p:nvSpPr>
          <p:cNvPr id="83971" name="Rectangle 2050"/>
          <p:cNvSpPr>
            <a:spLocks noGrp="1" noRot="1" noChangeAspect="1" noChangeArrowheads="1" noTextEdit="1"/>
          </p:cNvSpPr>
          <p:nvPr>
            <p:ph type="sldImg"/>
          </p:nvPr>
        </p:nvSpPr>
        <p:spPr>
          <a:ln/>
        </p:spPr>
      </p:sp>
      <p:sp>
        <p:nvSpPr>
          <p:cNvPr id="83972" name="Rectangle 2051"/>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CD97A7B7-05D3-47F6-A23B-93164CDBCBC4}" type="slidenum">
              <a:rPr lang="en-US" altLang="en-US" sz="1200" baseline="0"/>
              <a:pPr algn="r">
                <a:spcBef>
                  <a:spcPct val="0"/>
                </a:spcBef>
              </a:pPr>
              <a:t>23</a:t>
            </a:fld>
            <a:endParaRPr lang="en-US" altLang="en-US" sz="1200" baseline="0" dirty="0"/>
          </a:p>
        </p:txBody>
      </p:sp>
      <p:sp>
        <p:nvSpPr>
          <p:cNvPr id="84995" name="Rectangle 3074"/>
          <p:cNvSpPr>
            <a:spLocks noGrp="1" noRot="1" noChangeAspect="1" noChangeArrowheads="1" noTextEdit="1"/>
          </p:cNvSpPr>
          <p:nvPr>
            <p:ph type="sldImg"/>
          </p:nvPr>
        </p:nvSpPr>
        <p:spPr>
          <a:ln/>
        </p:spPr>
      </p:sp>
      <p:sp>
        <p:nvSpPr>
          <p:cNvPr id="84996" name="Rectangle 3075"/>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914BD872-528E-4701-981F-B46312BE8ECB}" type="slidenum">
              <a:rPr lang="en-US" altLang="en-US" sz="1200" baseline="0"/>
              <a:pPr algn="r">
                <a:spcBef>
                  <a:spcPct val="0"/>
                </a:spcBef>
              </a:pPr>
              <a:t>24</a:t>
            </a:fld>
            <a:endParaRPr lang="en-US" altLang="en-US" sz="1200" baseline="0" dirty="0"/>
          </a:p>
        </p:txBody>
      </p:sp>
      <p:sp>
        <p:nvSpPr>
          <p:cNvPr id="86019" name="Rectangle 2050"/>
          <p:cNvSpPr>
            <a:spLocks noGrp="1" noRot="1" noChangeAspect="1" noChangeArrowheads="1" noTextEdit="1"/>
          </p:cNvSpPr>
          <p:nvPr>
            <p:ph type="sldImg"/>
          </p:nvPr>
        </p:nvSpPr>
        <p:spPr>
          <a:ln/>
        </p:spPr>
      </p:sp>
      <p:sp>
        <p:nvSpPr>
          <p:cNvPr id="86020" name="Rectangle 2051"/>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C69EC7A3-127C-42B0-9C9D-661A20445ED1}" type="slidenum">
              <a:rPr lang="en-US" altLang="en-US" sz="1200" baseline="0"/>
              <a:pPr algn="r">
                <a:spcBef>
                  <a:spcPct val="0"/>
                </a:spcBef>
              </a:pPr>
              <a:t>25</a:t>
            </a:fld>
            <a:endParaRPr lang="en-US" altLang="en-US" sz="1200" baseline="0" dirty="0"/>
          </a:p>
        </p:txBody>
      </p:sp>
      <p:sp>
        <p:nvSpPr>
          <p:cNvPr id="87043" name="Rectangle 2"/>
          <p:cNvSpPr>
            <a:spLocks noGrp="1" noRot="1" noChangeAspect="1" noChangeArrowheads="1" noTextEdit="1"/>
          </p:cNvSpPr>
          <p:nvPr>
            <p:ph type="sldImg"/>
          </p:nvPr>
        </p:nvSpPr>
        <p:spPr>
          <a:ln/>
        </p:spPr>
      </p:sp>
      <p:sp>
        <p:nvSpPr>
          <p:cNvPr id="87044"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2F84D355-4089-43DD-8842-29D2D19CC26F}" type="slidenum">
              <a:rPr lang="en-US" altLang="en-US" sz="1200" baseline="0"/>
              <a:pPr algn="r">
                <a:spcBef>
                  <a:spcPct val="0"/>
                </a:spcBef>
              </a:pPr>
              <a:t>26</a:t>
            </a:fld>
            <a:endParaRPr lang="en-US" altLang="en-US" sz="1200" baseline="0" dirty="0"/>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5F778B52-1E4F-4EA8-9CDF-386BF903A4F8}" type="slidenum">
              <a:rPr lang="en-US" altLang="en-US" sz="1200" baseline="0"/>
              <a:pPr algn="r">
                <a:spcBef>
                  <a:spcPct val="0"/>
                </a:spcBef>
              </a:pPr>
              <a:t>27</a:t>
            </a:fld>
            <a:endParaRPr lang="en-US" altLang="en-US" sz="1200" baseline="0" dirty="0"/>
          </a:p>
        </p:txBody>
      </p:sp>
      <p:sp>
        <p:nvSpPr>
          <p:cNvPr id="89091" name="Rectangle 1026"/>
          <p:cNvSpPr>
            <a:spLocks noGrp="1" noRot="1" noChangeAspect="1" noChangeArrowheads="1" noTextEdit="1"/>
          </p:cNvSpPr>
          <p:nvPr>
            <p:ph type="sldImg"/>
          </p:nvPr>
        </p:nvSpPr>
        <p:spPr>
          <a:ln/>
        </p:spPr>
      </p:sp>
      <p:sp>
        <p:nvSpPr>
          <p:cNvPr id="89092"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DAEB0EBC-C163-433C-A83F-DA80ED0F3B40}" type="slidenum">
              <a:rPr lang="en-US" altLang="en-US" sz="1200" baseline="0"/>
              <a:pPr algn="r">
                <a:spcBef>
                  <a:spcPct val="0"/>
                </a:spcBef>
              </a:pPr>
              <a:t>28</a:t>
            </a:fld>
            <a:endParaRPr lang="en-US" altLang="en-US" sz="1200" baseline="0" dirty="0"/>
          </a:p>
        </p:txBody>
      </p:sp>
      <p:sp>
        <p:nvSpPr>
          <p:cNvPr id="90115" name="Rectangle 1026"/>
          <p:cNvSpPr>
            <a:spLocks noGrp="1" noRot="1" noChangeAspect="1" noChangeArrowheads="1" noTextEdit="1"/>
          </p:cNvSpPr>
          <p:nvPr>
            <p:ph type="sldImg"/>
          </p:nvPr>
        </p:nvSpPr>
        <p:spPr>
          <a:ln/>
        </p:spPr>
      </p:sp>
      <p:sp>
        <p:nvSpPr>
          <p:cNvPr id="90116"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047C2CB8-03D4-4A2D-9EA2-DDB9EDFBDE70}" type="slidenum">
              <a:rPr lang="en-US" altLang="en-US" sz="1200" baseline="0"/>
              <a:pPr algn="r">
                <a:spcBef>
                  <a:spcPct val="0"/>
                </a:spcBef>
              </a:pPr>
              <a:t>29</a:t>
            </a:fld>
            <a:endParaRPr lang="en-US" altLang="en-US" sz="1200" baseline="0" dirty="0"/>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4E78A465-5626-47EA-920B-9E8A317EA118}" type="slidenum">
              <a:rPr lang="en-US" altLang="en-US" sz="1200" baseline="0"/>
              <a:pPr algn="r">
                <a:spcBef>
                  <a:spcPct val="0"/>
                </a:spcBef>
              </a:pPr>
              <a:t>30</a:t>
            </a:fld>
            <a:endParaRPr lang="en-US" altLang="en-US" sz="1200" baseline="0" dirty="0"/>
          </a:p>
        </p:txBody>
      </p:sp>
      <p:sp>
        <p:nvSpPr>
          <p:cNvPr id="92163" name="Rectangle 1026"/>
          <p:cNvSpPr>
            <a:spLocks noGrp="1" noRot="1" noChangeAspect="1" noChangeArrowheads="1" noTextEdit="1"/>
          </p:cNvSpPr>
          <p:nvPr>
            <p:ph type="sldImg"/>
          </p:nvPr>
        </p:nvSpPr>
        <p:spPr>
          <a:ln/>
        </p:spPr>
      </p:sp>
      <p:sp>
        <p:nvSpPr>
          <p:cNvPr id="92164"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9AA12DA4-D3BD-48B0-8D1E-AB3FED10CE05}" type="slidenum">
              <a:rPr lang="en-US" altLang="en-US" sz="1200" baseline="0"/>
              <a:pPr algn="r">
                <a:spcBef>
                  <a:spcPct val="0"/>
                </a:spcBef>
              </a:pPr>
              <a:t>31</a:t>
            </a:fld>
            <a:endParaRPr lang="en-US" altLang="en-US" sz="1200" baseline="0" dirty="0"/>
          </a:p>
        </p:txBody>
      </p:sp>
      <p:sp>
        <p:nvSpPr>
          <p:cNvPr id="93187" name="Rectangle 1026"/>
          <p:cNvSpPr>
            <a:spLocks noGrp="1" noRot="1" noChangeAspect="1" noChangeArrowheads="1" noTextEdit="1"/>
          </p:cNvSpPr>
          <p:nvPr>
            <p:ph type="sldImg"/>
          </p:nvPr>
        </p:nvSpPr>
        <p:spPr>
          <a:ln/>
        </p:spPr>
      </p:sp>
      <p:sp>
        <p:nvSpPr>
          <p:cNvPr id="93188"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AE22387E-BEBD-4DDC-9761-5EE42B8F8B66}" type="slidenum">
              <a:rPr lang="en-US" altLang="en-US" sz="1200" baseline="0"/>
              <a:pPr algn="r">
                <a:spcBef>
                  <a:spcPct val="0"/>
                </a:spcBef>
              </a:pPr>
              <a:t>5</a:t>
            </a:fld>
            <a:endParaRPr lang="en-US" altLang="en-US" sz="1200" baseline="0" dirty="0"/>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AF3EE3E4-D513-4CC2-A8C6-371BC5EB8185}" type="slidenum">
              <a:rPr lang="en-US" altLang="en-US" sz="1200" baseline="0"/>
              <a:pPr algn="r">
                <a:spcBef>
                  <a:spcPct val="0"/>
                </a:spcBef>
              </a:pPr>
              <a:t>32</a:t>
            </a:fld>
            <a:endParaRPr lang="en-US" altLang="en-US" sz="1200" baseline="0" dirty="0"/>
          </a:p>
        </p:txBody>
      </p:sp>
      <p:sp>
        <p:nvSpPr>
          <p:cNvPr id="94211" name="Rectangle 1026"/>
          <p:cNvSpPr>
            <a:spLocks noGrp="1" noRot="1" noChangeAspect="1" noChangeArrowheads="1" noTextEdit="1"/>
          </p:cNvSpPr>
          <p:nvPr>
            <p:ph type="sldImg"/>
          </p:nvPr>
        </p:nvSpPr>
        <p:spPr>
          <a:ln/>
        </p:spPr>
      </p:sp>
      <p:sp>
        <p:nvSpPr>
          <p:cNvPr id="94212"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D1B79367-9710-455A-AC51-347004BA2B2B}" type="slidenum">
              <a:rPr lang="en-US" altLang="en-US" sz="1200" baseline="0"/>
              <a:pPr algn="r">
                <a:spcBef>
                  <a:spcPct val="0"/>
                </a:spcBef>
              </a:pPr>
              <a:t>33</a:t>
            </a:fld>
            <a:endParaRPr lang="en-US" altLang="en-US" sz="1200" baseline="0" dirty="0"/>
          </a:p>
        </p:txBody>
      </p:sp>
      <p:sp>
        <p:nvSpPr>
          <p:cNvPr id="95235" name="Rectangle 1026"/>
          <p:cNvSpPr>
            <a:spLocks noGrp="1" noRot="1" noChangeAspect="1" noChangeArrowheads="1" noTextEdit="1"/>
          </p:cNvSpPr>
          <p:nvPr>
            <p:ph type="sldImg"/>
          </p:nvPr>
        </p:nvSpPr>
        <p:spPr>
          <a:ln/>
        </p:spPr>
      </p:sp>
      <p:sp>
        <p:nvSpPr>
          <p:cNvPr id="95236"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DC38F79A-33B2-42E7-BB77-DC744E023A56}" type="slidenum">
              <a:rPr lang="en-US" altLang="en-US" sz="1200" baseline="0"/>
              <a:pPr algn="r">
                <a:spcBef>
                  <a:spcPct val="0"/>
                </a:spcBef>
              </a:pPr>
              <a:t>34</a:t>
            </a:fld>
            <a:endParaRPr lang="en-US" altLang="en-US" sz="1200" baseline="0" dirty="0"/>
          </a:p>
        </p:txBody>
      </p:sp>
      <p:sp>
        <p:nvSpPr>
          <p:cNvPr id="96259" name="Rectangle 1026"/>
          <p:cNvSpPr>
            <a:spLocks noGrp="1" noRot="1" noChangeAspect="1" noChangeArrowheads="1" noTextEdit="1"/>
          </p:cNvSpPr>
          <p:nvPr>
            <p:ph type="sldImg"/>
          </p:nvPr>
        </p:nvSpPr>
        <p:spPr>
          <a:ln/>
        </p:spPr>
      </p:sp>
      <p:sp>
        <p:nvSpPr>
          <p:cNvPr id="96260"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B52780A4-B34E-4E9D-88AE-8577C2481563}" type="slidenum">
              <a:rPr lang="en-US" altLang="en-US" sz="1200" baseline="0"/>
              <a:pPr algn="r">
                <a:spcBef>
                  <a:spcPct val="0"/>
                </a:spcBef>
              </a:pPr>
              <a:t>35</a:t>
            </a:fld>
            <a:endParaRPr lang="en-US" altLang="en-US" sz="1200" baseline="0" dirty="0"/>
          </a:p>
        </p:txBody>
      </p:sp>
      <p:sp>
        <p:nvSpPr>
          <p:cNvPr id="98307" name="Rectangle 3074"/>
          <p:cNvSpPr>
            <a:spLocks noGrp="1" noRot="1" noChangeAspect="1" noChangeArrowheads="1" noTextEdit="1"/>
          </p:cNvSpPr>
          <p:nvPr>
            <p:ph type="sldImg"/>
          </p:nvPr>
        </p:nvSpPr>
        <p:spPr>
          <a:ln/>
        </p:spPr>
      </p:sp>
      <p:sp>
        <p:nvSpPr>
          <p:cNvPr id="98308" name="Rectangle 3075"/>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16159407-48FE-423E-9346-1DCFF5BF6D8B}" type="slidenum">
              <a:rPr lang="en-US" altLang="en-US" sz="1200" baseline="0"/>
              <a:pPr algn="r">
                <a:spcBef>
                  <a:spcPct val="0"/>
                </a:spcBef>
              </a:pPr>
              <a:t>36</a:t>
            </a:fld>
            <a:endParaRPr lang="en-US" altLang="en-US" sz="1200" baseline="0" dirty="0"/>
          </a:p>
        </p:txBody>
      </p:sp>
      <p:sp>
        <p:nvSpPr>
          <p:cNvPr id="99331" name="Rectangle 3074"/>
          <p:cNvSpPr>
            <a:spLocks noGrp="1" noRot="1" noChangeAspect="1" noChangeArrowheads="1" noTextEdit="1"/>
          </p:cNvSpPr>
          <p:nvPr>
            <p:ph type="sldImg"/>
          </p:nvPr>
        </p:nvSpPr>
        <p:spPr>
          <a:ln/>
        </p:spPr>
      </p:sp>
      <p:sp>
        <p:nvSpPr>
          <p:cNvPr id="99332" name="Rectangle 3075"/>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F3662897-91EE-47A1-A701-BFB0E3A21ED7}" type="slidenum">
              <a:rPr lang="en-US" altLang="en-US" sz="1200" baseline="0"/>
              <a:pPr algn="r">
                <a:spcBef>
                  <a:spcPct val="0"/>
                </a:spcBef>
              </a:pPr>
              <a:t>37</a:t>
            </a:fld>
            <a:endParaRPr lang="en-US" altLang="en-US" sz="1200" baseline="0" dirty="0"/>
          </a:p>
        </p:txBody>
      </p:sp>
      <p:sp>
        <p:nvSpPr>
          <p:cNvPr id="100355" name="Rectangle 2050"/>
          <p:cNvSpPr>
            <a:spLocks noGrp="1" noRot="1" noChangeAspect="1" noChangeArrowheads="1" noTextEdit="1"/>
          </p:cNvSpPr>
          <p:nvPr>
            <p:ph type="sldImg"/>
          </p:nvPr>
        </p:nvSpPr>
        <p:spPr>
          <a:ln/>
        </p:spPr>
      </p:sp>
      <p:sp>
        <p:nvSpPr>
          <p:cNvPr id="100356" name="Rectangle 2051"/>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32BC0BF0-4818-4BC2-A3C3-108A620A5ECF}" type="slidenum">
              <a:rPr lang="en-US" altLang="en-US" sz="1200" baseline="0"/>
              <a:pPr algn="r">
                <a:spcBef>
                  <a:spcPct val="0"/>
                </a:spcBef>
              </a:pPr>
              <a:t>38</a:t>
            </a:fld>
            <a:endParaRPr lang="en-US" altLang="en-US" sz="1200" baseline="0" dirty="0"/>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52A2E5F4-262C-40E3-972B-AB484941737C}" type="slidenum">
              <a:rPr lang="en-US" altLang="en-US" sz="1200" baseline="0"/>
              <a:pPr algn="r">
                <a:spcBef>
                  <a:spcPct val="0"/>
                </a:spcBef>
              </a:pPr>
              <a:t>39</a:t>
            </a:fld>
            <a:endParaRPr lang="en-US" altLang="en-US" sz="1200" baseline="0" dirty="0"/>
          </a:p>
        </p:txBody>
      </p:sp>
      <p:sp>
        <p:nvSpPr>
          <p:cNvPr id="143363" name="Rectangle 2"/>
          <p:cNvSpPr>
            <a:spLocks noGrp="1" noRot="1" noChangeAspect="1" noChangeArrowheads="1" noTextEdit="1"/>
          </p:cNvSpPr>
          <p:nvPr>
            <p:ph type="sldImg"/>
          </p:nvPr>
        </p:nvSpPr>
        <p:spPr>
          <a:ln/>
        </p:spPr>
      </p:sp>
      <p:sp>
        <p:nvSpPr>
          <p:cNvPr id="143364"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79FAC1A0-D913-4271-8A26-7E14924B4915}" type="slidenum">
              <a:rPr lang="en-US" altLang="en-US" sz="1200" baseline="0"/>
              <a:pPr algn="r">
                <a:spcBef>
                  <a:spcPct val="0"/>
                </a:spcBef>
              </a:pPr>
              <a:t>40</a:t>
            </a:fld>
            <a:endParaRPr lang="en-US" altLang="en-US" sz="1200" baseline="0" dirty="0"/>
          </a:p>
        </p:txBody>
      </p:sp>
      <p:sp>
        <p:nvSpPr>
          <p:cNvPr id="102403" name="Rectangle 2050"/>
          <p:cNvSpPr>
            <a:spLocks noGrp="1" noRot="1" noChangeAspect="1" noChangeArrowheads="1" noTextEdit="1"/>
          </p:cNvSpPr>
          <p:nvPr>
            <p:ph type="sldImg"/>
          </p:nvPr>
        </p:nvSpPr>
        <p:spPr>
          <a:ln/>
        </p:spPr>
      </p:sp>
      <p:sp>
        <p:nvSpPr>
          <p:cNvPr id="102404" name="Rectangle 2051"/>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7CD4CEAA-7A05-409D-8C0A-B6A7319FA854}" type="slidenum">
              <a:rPr lang="en-US" altLang="en-US" sz="1200" baseline="0"/>
              <a:pPr algn="r">
                <a:spcBef>
                  <a:spcPct val="0"/>
                </a:spcBef>
              </a:pPr>
              <a:t>41</a:t>
            </a:fld>
            <a:endParaRPr lang="en-US" altLang="en-US" sz="1200" baseline="0" dirty="0"/>
          </a:p>
        </p:txBody>
      </p:sp>
      <p:sp>
        <p:nvSpPr>
          <p:cNvPr id="103427" name="Rectangle 1026"/>
          <p:cNvSpPr>
            <a:spLocks noGrp="1" noRot="1" noChangeAspect="1" noChangeArrowheads="1" noTextEdit="1"/>
          </p:cNvSpPr>
          <p:nvPr>
            <p:ph type="sldImg"/>
          </p:nvPr>
        </p:nvSpPr>
        <p:spPr>
          <a:ln/>
        </p:spPr>
      </p:sp>
      <p:sp>
        <p:nvSpPr>
          <p:cNvPr id="103428"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91D7AA81-1B22-4266-A9CE-35690F1434E1}" type="slidenum">
              <a:rPr lang="en-US" altLang="en-US" sz="1200" baseline="0"/>
              <a:pPr algn="r">
                <a:spcBef>
                  <a:spcPct val="0"/>
                </a:spcBef>
              </a:pPr>
              <a:t>6</a:t>
            </a:fld>
            <a:endParaRPr lang="en-US" altLang="en-US" sz="1200" baseline="0" dirty="0"/>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2D136455-1809-459E-BDB8-994FA2A81C2E}" type="slidenum">
              <a:rPr lang="en-US" altLang="en-US" sz="1200" baseline="0"/>
              <a:pPr algn="r">
                <a:spcBef>
                  <a:spcPct val="0"/>
                </a:spcBef>
              </a:pPr>
              <a:t>42</a:t>
            </a:fld>
            <a:endParaRPr lang="en-US" altLang="en-US" sz="1200" baseline="0" dirty="0"/>
          </a:p>
        </p:txBody>
      </p:sp>
      <p:sp>
        <p:nvSpPr>
          <p:cNvPr id="104451" name="Rectangle 1026"/>
          <p:cNvSpPr>
            <a:spLocks noGrp="1" noRot="1" noChangeAspect="1" noChangeArrowheads="1" noTextEdit="1"/>
          </p:cNvSpPr>
          <p:nvPr>
            <p:ph type="sldImg"/>
          </p:nvPr>
        </p:nvSpPr>
        <p:spPr>
          <a:ln/>
        </p:spPr>
      </p:sp>
      <p:sp>
        <p:nvSpPr>
          <p:cNvPr id="104452"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38BAEF55-B21B-48D7-9139-972E805A9B3F}" type="slidenum">
              <a:rPr lang="en-US" altLang="en-US" sz="1200" baseline="0"/>
              <a:pPr algn="r">
                <a:spcBef>
                  <a:spcPct val="0"/>
                </a:spcBef>
              </a:pPr>
              <a:t>43</a:t>
            </a:fld>
            <a:endParaRPr lang="en-US" altLang="en-US" sz="1200" baseline="0" dirty="0"/>
          </a:p>
        </p:txBody>
      </p:sp>
      <p:sp>
        <p:nvSpPr>
          <p:cNvPr id="105475" name="Rectangle 1026"/>
          <p:cNvSpPr>
            <a:spLocks noGrp="1" noRot="1" noChangeAspect="1" noChangeArrowheads="1" noTextEdit="1"/>
          </p:cNvSpPr>
          <p:nvPr>
            <p:ph type="sldImg"/>
          </p:nvPr>
        </p:nvSpPr>
        <p:spPr>
          <a:ln/>
        </p:spPr>
      </p:sp>
      <p:sp>
        <p:nvSpPr>
          <p:cNvPr id="105476"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63F20884-8942-4F68-9E89-0E81F92EAF70}" type="slidenum">
              <a:rPr lang="en-US" altLang="en-US" sz="1200" baseline="0"/>
              <a:pPr algn="r">
                <a:spcBef>
                  <a:spcPct val="0"/>
                </a:spcBef>
              </a:pPr>
              <a:t>44</a:t>
            </a:fld>
            <a:endParaRPr lang="en-US" altLang="en-US" sz="1200" baseline="0" dirty="0"/>
          </a:p>
        </p:txBody>
      </p:sp>
      <p:sp>
        <p:nvSpPr>
          <p:cNvPr id="106499" name="Rectangle 1026"/>
          <p:cNvSpPr>
            <a:spLocks noGrp="1" noRot="1" noChangeAspect="1" noChangeArrowheads="1" noTextEdit="1"/>
          </p:cNvSpPr>
          <p:nvPr>
            <p:ph type="sldImg"/>
          </p:nvPr>
        </p:nvSpPr>
        <p:spPr>
          <a:ln/>
        </p:spPr>
      </p:sp>
      <p:sp>
        <p:nvSpPr>
          <p:cNvPr id="106500"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5AA8DFDA-FD33-4126-AE29-43223C198936}" type="slidenum">
              <a:rPr lang="en-US" altLang="en-US" sz="1200" baseline="0"/>
              <a:pPr algn="r">
                <a:spcBef>
                  <a:spcPct val="0"/>
                </a:spcBef>
              </a:pPr>
              <a:t>45</a:t>
            </a:fld>
            <a:endParaRPr lang="en-US" altLang="en-US" sz="1200" baseline="0" dirty="0"/>
          </a:p>
        </p:txBody>
      </p:sp>
      <p:sp>
        <p:nvSpPr>
          <p:cNvPr id="107523" name="Rectangle 1026"/>
          <p:cNvSpPr>
            <a:spLocks noGrp="1" noRot="1" noChangeAspect="1" noChangeArrowheads="1" noTextEdit="1"/>
          </p:cNvSpPr>
          <p:nvPr>
            <p:ph type="sldImg"/>
          </p:nvPr>
        </p:nvSpPr>
        <p:spPr>
          <a:ln/>
        </p:spPr>
      </p:sp>
      <p:sp>
        <p:nvSpPr>
          <p:cNvPr id="107524"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34748B0B-BDDF-465E-8038-86BD358D9D44}" type="slidenum">
              <a:rPr lang="en-US" altLang="en-US" sz="1200" baseline="0"/>
              <a:pPr algn="r">
                <a:spcBef>
                  <a:spcPct val="0"/>
                </a:spcBef>
              </a:pPr>
              <a:t>46</a:t>
            </a:fld>
            <a:endParaRPr lang="en-US" altLang="en-US" sz="1200" baseline="0" dirty="0"/>
          </a:p>
        </p:txBody>
      </p:sp>
      <p:sp>
        <p:nvSpPr>
          <p:cNvPr id="108547" name="Rectangle 1026"/>
          <p:cNvSpPr>
            <a:spLocks noGrp="1" noRot="1" noChangeAspect="1" noChangeArrowheads="1" noTextEdit="1"/>
          </p:cNvSpPr>
          <p:nvPr>
            <p:ph type="sldImg"/>
          </p:nvPr>
        </p:nvSpPr>
        <p:spPr>
          <a:ln/>
        </p:spPr>
      </p:sp>
      <p:sp>
        <p:nvSpPr>
          <p:cNvPr id="108548"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533180DE-6814-43B9-A5B7-7F086CF27D95}" type="slidenum">
              <a:rPr lang="en-US" altLang="en-US" sz="1200" baseline="0"/>
              <a:pPr algn="r">
                <a:spcBef>
                  <a:spcPct val="0"/>
                </a:spcBef>
              </a:pPr>
              <a:t>47</a:t>
            </a:fld>
            <a:endParaRPr lang="en-US" altLang="en-US" sz="1200" baseline="0" dirty="0"/>
          </a:p>
        </p:txBody>
      </p:sp>
      <p:sp>
        <p:nvSpPr>
          <p:cNvPr id="109571" name="Rectangle 2"/>
          <p:cNvSpPr>
            <a:spLocks noGrp="1" noRot="1" noChangeAspect="1" noChangeArrowheads="1" noTextEdit="1"/>
          </p:cNvSpPr>
          <p:nvPr>
            <p:ph type="sldImg"/>
          </p:nvPr>
        </p:nvSpPr>
        <p:spPr>
          <a:ln/>
        </p:spPr>
      </p:sp>
      <p:sp>
        <p:nvSpPr>
          <p:cNvPr id="10957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325071DF-FDE3-4DA6-A585-529D1BC9B5BF}" type="slidenum">
              <a:rPr lang="en-US" altLang="en-US" sz="1200" baseline="0"/>
              <a:pPr algn="r">
                <a:spcBef>
                  <a:spcPct val="0"/>
                </a:spcBef>
              </a:pPr>
              <a:t>48</a:t>
            </a:fld>
            <a:endParaRPr lang="en-US" altLang="en-US" sz="1200" baseline="0" dirty="0"/>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98C633FD-A4AD-4DC2-BE99-A646BAA74AD4}" type="slidenum">
              <a:rPr lang="en-US" altLang="en-US" sz="1200" baseline="0"/>
              <a:pPr algn="r">
                <a:spcBef>
                  <a:spcPct val="0"/>
                </a:spcBef>
              </a:pPr>
              <a:t>49</a:t>
            </a:fld>
            <a:endParaRPr lang="en-US" altLang="en-US" sz="1200" baseline="0" dirty="0"/>
          </a:p>
        </p:txBody>
      </p:sp>
      <p:sp>
        <p:nvSpPr>
          <p:cNvPr id="111619" name="Rectangle 1026"/>
          <p:cNvSpPr>
            <a:spLocks noGrp="1" noRot="1" noChangeAspect="1" noChangeArrowheads="1" noTextEdit="1"/>
          </p:cNvSpPr>
          <p:nvPr>
            <p:ph type="sldImg"/>
          </p:nvPr>
        </p:nvSpPr>
        <p:spPr>
          <a:ln/>
        </p:spPr>
      </p:sp>
      <p:sp>
        <p:nvSpPr>
          <p:cNvPr id="111620"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2A3517DC-C861-4A8B-B66A-0475F76763F6}" type="slidenum">
              <a:rPr lang="en-US" altLang="en-US" sz="1200" baseline="0"/>
              <a:pPr algn="r">
                <a:spcBef>
                  <a:spcPct val="0"/>
                </a:spcBef>
              </a:pPr>
              <a:t>50</a:t>
            </a:fld>
            <a:endParaRPr lang="en-US" altLang="en-US" sz="1200" baseline="0" dirty="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8BD7921D-D3A9-4873-88A0-D0732D0B5E2B}" type="slidenum">
              <a:rPr lang="en-US" altLang="en-US" sz="1200" baseline="0"/>
              <a:pPr algn="r">
                <a:spcBef>
                  <a:spcPct val="0"/>
                </a:spcBef>
              </a:pPr>
              <a:t>51</a:t>
            </a:fld>
            <a:endParaRPr lang="en-US" altLang="en-US" sz="1200" baseline="0" dirty="0"/>
          </a:p>
        </p:txBody>
      </p:sp>
      <p:sp>
        <p:nvSpPr>
          <p:cNvPr id="113667" name="Rectangle 2"/>
          <p:cNvSpPr>
            <a:spLocks noGrp="1" noRot="1" noChangeAspect="1" noChangeArrowheads="1" noTextEdit="1"/>
          </p:cNvSpPr>
          <p:nvPr>
            <p:ph type="sldImg"/>
          </p:nvPr>
        </p:nvSpPr>
        <p:spPr>
          <a:ln/>
        </p:spPr>
      </p:sp>
      <p:sp>
        <p:nvSpPr>
          <p:cNvPr id="11366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E91F63EF-D445-4C3D-AFB7-48A7F5962B94}" type="slidenum">
              <a:rPr lang="en-US" altLang="en-US" sz="1200" baseline="0"/>
              <a:pPr algn="r">
                <a:spcBef>
                  <a:spcPct val="0"/>
                </a:spcBef>
              </a:pPr>
              <a:t>7</a:t>
            </a:fld>
            <a:endParaRPr lang="en-US" altLang="en-US" sz="1200" baseline="0" dirty="0"/>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ED37D6EB-1990-4E4C-B0F9-9ADA617B3067}" type="slidenum">
              <a:rPr lang="en-US" altLang="en-US" sz="1200" baseline="0"/>
              <a:pPr algn="r">
                <a:spcBef>
                  <a:spcPct val="0"/>
                </a:spcBef>
              </a:pPr>
              <a:t>52</a:t>
            </a:fld>
            <a:endParaRPr lang="en-US" altLang="en-US" sz="1200" baseline="0" dirty="0"/>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A0CB5CB6-68B2-402F-B2D5-633A3B70B8FB}" type="slidenum">
              <a:rPr lang="en-US" altLang="en-US" sz="1200" baseline="0"/>
              <a:pPr algn="r">
                <a:spcBef>
                  <a:spcPct val="0"/>
                </a:spcBef>
              </a:pPr>
              <a:t>53</a:t>
            </a:fld>
            <a:endParaRPr lang="en-US" altLang="en-US" sz="1200" baseline="0" dirty="0"/>
          </a:p>
        </p:txBody>
      </p:sp>
      <p:sp>
        <p:nvSpPr>
          <p:cNvPr id="115715" name="Rectangle 2"/>
          <p:cNvSpPr>
            <a:spLocks noGrp="1" noRot="1" noChangeAspect="1" noChangeArrowheads="1" noTextEdit="1"/>
          </p:cNvSpPr>
          <p:nvPr>
            <p:ph type="sldImg"/>
          </p:nvPr>
        </p:nvSpPr>
        <p:spPr>
          <a:ln/>
        </p:spPr>
      </p:sp>
      <p:sp>
        <p:nvSpPr>
          <p:cNvPr id="11571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3DC8F05A-28D2-48E5-B558-E930AF96AA14}" type="slidenum">
              <a:rPr lang="en-US" altLang="en-US" sz="1200" baseline="0"/>
              <a:pPr algn="r">
                <a:spcBef>
                  <a:spcPct val="0"/>
                </a:spcBef>
              </a:pPr>
              <a:t>54</a:t>
            </a:fld>
            <a:endParaRPr lang="en-US" altLang="en-US" sz="1200" baseline="0" dirty="0"/>
          </a:p>
        </p:txBody>
      </p:sp>
      <p:sp>
        <p:nvSpPr>
          <p:cNvPr id="116739" name="Rectangle 2"/>
          <p:cNvSpPr>
            <a:spLocks noGrp="1" noRot="1" noChangeAspect="1" noChangeArrowheads="1" noTextEdit="1"/>
          </p:cNvSpPr>
          <p:nvPr>
            <p:ph type="sldImg"/>
          </p:nvPr>
        </p:nvSpPr>
        <p:spPr>
          <a:ln/>
        </p:spPr>
      </p:sp>
      <p:sp>
        <p:nvSpPr>
          <p:cNvPr id="116740"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E3E6B335-05E6-4860-989F-49F2FADB8803}" type="slidenum">
              <a:rPr lang="en-US" altLang="en-US" sz="1200" baseline="0"/>
              <a:pPr algn="r">
                <a:spcBef>
                  <a:spcPct val="0"/>
                </a:spcBef>
              </a:pPr>
              <a:t>55</a:t>
            </a:fld>
            <a:endParaRPr lang="en-US" altLang="en-US" sz="1200" baseline="0" dirty="0"/>
          </a:p>
        </p:txBody>
      </p:sp>
      <p:sp>
        <p:nvSpPr>
          <p:cNvPr id="135171" name="Rectangle 2"/>
          <p:cNvSpPr>
            <a:spLocks noGrp="1" noRot="1" noChangeAspect="1" noChangeArrowheads="1" noTextEdit="1"/>
          </p:cNvSpPr>
          <p:nvPr>
            <p:ph type="sldImg"/>
          </p:nvPr>
        </p:nvSpPr>
        <p:spPr>
          <a:ln/>
        </p:spPr>
      </p:sp>
      <p:sp>
        <p:nvSpPr>
          <p:cNvPr id="13517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21D8D02E-1851-410F-AA3D-A1E228276050}" type="slidenum">
              <a:rPr lang="en-US" altLang="en-US" sz="1200" baseline="0"/>
              <a:pPr algn="r">
                <a:spcBef>
                  <a:spcPct val="0"/>
                </a:spcBef>
              </a:pPr>
              <a:t>56</a:t>
            </a:fld>
            <a:endParaRPr lang="en-US" altLang="en-US" sz="1200" baseline="0" dirty="0"/>
          </a:p>
        </p:txBody>
      </p:sp>
      <p:sp>
        <p:nvSpPr>
          <p:cNvPr id="137219" name="Rectangle 2"/>
          <p:cNvSpPr>
            <a:spLocks noGrp="1" noRot="1" noChangeAspect="1" noChangeArrowheads="1" noTextEdit="1"/>
          </p:cNvSpPr>
          <p:nvPr>
            <p:ph type="sldImg"/>
          </p:nvPr>
        </p:nvSpPr>
        <p:spPr>
          <a:ln/>
        </p:spPr>
      </p:sp>
      <p:sp>
        <p:nvSpPr>
          <p:cNvPr id="137220"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47279269-7ED2-460E-8A27-BC0D003A6655}" type="slidenum">
              <a:rPr lang="en-US" altLang="en-US" sz="1200" baseline="0"/>
              <a:pPr algn="r">
                <a:spcBef>
                  <a:spcPct val="0"/>
                </a:spcBef>
              </a:pPr>
              <a:t>57</a:t>
            </a:fld>
            <a:endParaRPr lang="en-US" altLang="en-US" sz="1200" baseline="0" dirty="0"/>
          </a:p>
        </p:txBody>
      </p:sp>
      <p:sp>
        <p:nvSpPr>
          <p:cNvPr id="139267" name="Rectangle 2"/>
          <p:cNvSpPr>
            <a:spLocks noGrp="1" noRot="1" noChangeAspect="1" noChangeArrowheads="1" noTextEdit="1"/>
          </p:cNvSpPr>
          <p:nvPr>
            <p:ph type="sldImg"/>
          </p:nvPr>
        </p:nvSpPr>
        <p:spPr>
          <a:ln/>
        </p:spPr>
      </p:sp>
      <p:sp>
        <p:nvSpPr>
          <p:cNvPr id="13926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47279269-7ED2-460E-8A27-BC0D003A6655}" type="slidenum">
              <a:rPr lang="en-US" altLang="en-US" sz="1200" baseline="0"/>
              <a:pPr algn="r">
                <a:spcBef>
                  <a:spcPct val="0"/>
                </a:spcBef>
              </a:pPr>
              <a:t>58</a:t>
            </a:fld>
            <a:endParaRPr lang="en-US" altLang="en-US" sz="1200" baseline="0" dirty="0"/>
          </a:p>
        </p:txBody>
      </p:sp>
      <p:sp>
        <p:nvSpPr>
          <p:cNvPr id="139267" name="Rectangle 2"/>
          <p:cNvSpPr>
            <a:spLocks noGrp="1" noRot="1" noChangeAspect="1" noChangeArrowheads="1" noTextEdit="1"/>
          </p:cNvSpPr>
          <p:nvPr>
            <p:ph type="sldImg"/>
          </p:nvPr>
        </p:nvSpPr>
        <p:spPr>
          <a:ln/>
        </p:spPr>
      </p:sp>
      <p:sp>
        <p:nvSpPr>
          <p:cNvPr id="13926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47279269-7ED2-460E-8A27-BC0D003A6655}" type="slidenum">
              <a:rPr lang="en-US" altLang="en-US" sz="1200" baseline="0"/>
              <a:pPr algn="r">
                <a:spcBef>
                  <a:spcPct val="0"/>
                </a:spcBef>
              </a:pPr>
              <a:t>59</a:t>
            </a:fld>
            <a:endParaRPr lang="en-US" altLang="en-US" sz="1200" baseline="0" dirty="0"/>
          </a:p>
        </p:txBody>
      </p:sp>
      <p:sp>
        <p:nvSpPr>
          <p:cNvPr id="139267" name="Rectangle 2"/>
          <p:cNvSpPr>
            <a:spLocks noGrp="1" noRot="1" noChangeAspect="1" noChangeArrowheads="1" noTextEdit="1"/>
          </p:cNvSpPr>
          <p:nvPr>
            <p:ph type="sldImg"/>
          </p:nvPr>
        </p:nvSpPr>
        <p:spPr>
          <a:ln/>
        </p:spPr>
      </p:sp>
      <p:sp>
        <p:nvSpPr>
          <p:cNvPr id="13926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47279269-7ED2-460E-8A27-BC0D003A6655}" type="slidenum">
              <a:rPr lang="en-US" altLang="en-US" sz="1200" baseline="0"/>
              <a:pPr algn="r">
                <a:spcBef>
                  <a:spcPct val="0"/>
                </a:spcBef>
              </a:pPr>
              <a:t>60</a:t>
            </a:fld>
            <a:endParaRPr lang="en-US" altLang="en-US" sz="1200" baseline="0" dirty="0"/>
          </a:p>
        </p:txBody>
      </p:sp>
      <p:sp>
        <p:nvSpPr>
          <p:cNvPr id="139267" name="Rectangle 2"/>
          <p:cNvSpPr>
            <a:spLocks noGrp="1" noRot="1" noChangeAspect="1" noChangeArrowheads="1" noTextEdit="1"/>
          </p:cNvSpPr>
          <p:nvPr>
            <p:ph type="sldImg"/>
          </p:nvPr>
        </p:nvSpPr>
        <p:spPr>
          <a:ln/>
        </p:spPr>
      </p:sp>
      <p:sp>
        <p:nvSpPr>
          <p:cNvPr id="13926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1169664B-9317-41C8-8549-6BDAF59C5618}" type="slidenum">
              <a:rPr lang="en-US" altLang="en-US" sz="1200" baseline="0"/>
              <a:pPr algn="r">
                <a:spcBef>
                  <a:spcPct val="0"/>
                </a:spcBef>
              </a:pPr>
              <a:t>61</a:t>
            </a:fld>
            <a:endParaRPr lang="en-US" altLang="en-US" sz="1200" baseline="0" dirty="0"/>
          </a:p>
        </p:txBody>
      </p:sp>
      <p:sp>
        <p:nvSpPr>
          <p:cNvPr id="141315" name="Rectangle 2"/>
          <p:cNvSpPr>
            <a:spLocks noGrp="1" noRot="1" noChangeAspect="1" noChangeArrowheads="1" noTextEdit="1"/>
          </p:cNvSpPr>
          <p:nvPr>
            <p:ph type="sldImg"/>
          </p:nvPr>
        </p:nvSpPr>
        <p:spPr>
          <a:ln/>
        </p:spPr>
      </p:sp>
      <p:sp>
        <p:nvSpPr>
          <p:cNvPr id="14131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DC3F7D4C-EEC2-4D10-932F-EA1E01D19BCC}" type="slidenum">
              <a:rPr lang="en-US" altLang="en-US" sz="1200" baseline="0"/>
              <a:pPr algn="r">
                <a:spcBef>
                  <a:spcPct val="0"/>
                </a:spcBef>
              </a:pPr>
              <a:t>8</a:t>
            </a:fld>
            <a:endParaRPr lang="en-US" altLang="en-US" sz="1200" baseline="0" dirty="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1169664B-9317-41C8-8549-6BDAF59C5618}" type="slidenum">
              <a:rPr lang="en-US" altLang="en-US" sz="1200" baseline="0"/>
              <a:pPr algn="r">
                <a:spcBef>
                  <a:spcPct val="0"/>
                </a:spcBef>
              </a:pPr>
              <a:t>62</a:t>
            </a:fld>
            <a:endParaRPr lang="en-US" altLang="en-US" sz="1200" baseline="0" dirty="0"/>
          </a:p>
        </p:txBody>
      </p:sp>
      <p:sp>
        <p:nvSpPr>
          <p:cNvPr id="141315" name="Rectangle 2"/>
          <p:cNvSpPr>
            <a:spLocks noGrp="1" noRot="1" noChangeAspect="1" noChangeArrowheads="1" noTextEdit="1"/>
          </p:cNvSpPr>
          <p:nvPr>
            <p:ph type="sldImg"/>
          </p:nvPr>
        </p:nvSpPr>
        <p:spPr>
          <a:ln/>
        </p:spPr>
      </p:sp>
      <p:sp>
        <p:nvSpPr>
          <p:cNvPr id="14131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67089C6A-EE2B-46AF-B876-FC543FF2FBEF}" type="slidenum">
              <a:rPr lang="en-US" altLang="en-US" sz="1200" baseline="0"/>
              <a:pPr algn="r">
                <a:spcBef>
                  <a:spcPct val="0"/>
                </a:spcBef>
              </a:pPr>
              <a:t>63</a:t>
            </a:fld>
            <a:endParaRPr lang="en-US" altLang="en-US" sz="1200" baseline="0" dirty="0"/>
          </a:p>
        </p:txBody>
      </p:sp>
      <p:sp>
        <p:nvSpPr>
          <p:cNvPr id="117763" name="Rectangle 1026"/>
          <p:cNvSpPr>
            <a:spLocks noGrp="1" noRot="1" noChangeAspect="1" noChangeArrowheads="1" noTextEdit="1"/>
          </p:cNvSpPr>
          <p:nvPr>
            <p:ph type="sldImg"/>
          </p:nvPr>
        </p:nvSpPr>
        <p:spPr>
          <a:ln/>
        </p:spPr>
      </p:sp>
      <p:sp>
        <p:nvSpPr>
          <p:cNvPr id="117764" name="Rectangle 1027"/>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A639769F-2656-46BE-858B-F57D4167AE60}" type="slidenum">
              <a:rPr lang="en-US" altLang="en-US" sz="1200" baseline="0"/>
              <a:pPr algn="r">
                <a:spcBef>
                  <a:spcPct val="0"/>
                </a:spcBef>
              </a:pPr>
              <a:t>64</a:t>
            </a:fld>
            <a:endParaRPr lang="en-US" altLang="en-US" sz="1200" baseline="0" dirty="0"/>
          </a:p>
        </p:txBody>
      </p:sp>
      <p:sp>
        <p:nvSpPr>
          <p:cNvPr id="118787" name="Rectangle 2"/>
          <p:cNvSpPr>
            <a:spLocks noGrp="1" noRot="1" noChangeAspect="1" noChangeArrowheads="1" noTextEdit="1"/>
          </p:cNvSpPr>
          <p:nvPr>
            <p:ph type="sldImg"/>
          </p:nvPr>
        </p:nvSpPr>
        <p:spPr>
          <a:ln/>
        </p:spPr>
      </p:sp>
      <p:sp>
        <p:nvSpPr>
          <p:cNvPr id="11878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5DF34F07-954A-44B0-B8EA-F6C91006EB4A}" type="slidenum">
              <a:rPr lang="en-US" altLang="en-US" sz="1200" baseline="0"/>
              <a:pPr algn="r">
                <a:spcBef>
                  <a:spcPct val="0"/>
                </a:spcBef>
              </a:pPr>
              <a:t>65</a:t>
            </a:fld>
            <a:endParaRPr lang="en-US" altLang="en-US" sz="1200" baseline="0" dirty="0"/>
          </a:p>
        </p:txBody>
      </p:sp>
      <p:sp>
        <p:nvSpPr>
          <p:cNvPr id="119811" name="Rectangle 2"/>
          <p:cNvSpPr>
            <a:spLocks noGrp="1" noRot="1" noChangeAspect="1" noChangeArrowheads="1" noTextEdit="1"/>
          </p:cNvSpPr>
          <p:nvPr>
            <p:ph type="sldImg"/>
          </p:nvPr>
        </p:nvSpPr>
        <p:spPr>
          <a:ln/>
        </p:spPr>
      </p:sp>
      <p:sp>
        <p:nvSpPr>
          <p:cNvPr id="119812"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1F815130-B3CC-44A2-B162-DF64C33B42DF}" type="slidenum">
              <a:rPr lang="en-US" altLang="en-US" sz="1200" baseline="0"/>
              <a:pPr algn="r">
                <a:spcBef>
                  <a:spcPct val="0"/>
                </a:spcBef>
              </a:pPr>
              <a:t>66</a:t>
            </a:fld>
            <a:endParaRPr lang="en-US" altLang="en-US" sz="1200" baseline="0" dirty="0"/>
          </a:p>
        </p:txBody>
      </p:sp>
      <p:sp>
        <p:nvSpPr>
          <p:cNvPr id="120835" name="Rectangle 2"/>
          <p:cNvSpPr>
            <a:spLocks noGrp="1" noRot="1" noChangeAspect="1" noChangeArrowheads="1" noTextEdit="1"/>
          </p:cNvSpPr>
          <p:nvPr>
            <p:ph type="sldImg"/>
          </p:nvPr>
        </p:nvSpPr>
        <p:spPr>
          <a:ln/>
        </p:spPr>
      </p:sp>
      <p:sp>
        <p:nvSpPr>
          <p:cNvPr id="12083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F622CB5F-96B6-4E6D-9986-39588175D9CC}" type="slidenum">
              <a:rPr lang="en-US" altLang="en-US" sz="1200" baseline="0"/>
              <a:pPr algn="r">
                <a:spcBef>
                  <a:spcPct val="0"/>
                </a:spcBef>
              </a:pPr>
              <a:t>9</a:t>
            </a:fld>
            <a:endParaRPr lang="en-US" altLang="en-US" sz="1200" baseline="0" dirty="0"/>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EF1375F5-4065-460E-BB78-145C2BDBE767}" type="slidenum">
              <a:rPr lang="en-US" altLang="en-US" sz="1200" baseline="0"/>
              <a:pPr algn="r">
                <a:spcBef>
                  <a:spcPct val="0"/>
                </a:spcBef>
              </a:pPr>
              <a:t>10</a:t>
            </a:fld>
            <a:endParaRPr lang="en-US" altLang="en-US" sz="1200" baseline="0" dirty="0"/>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r">
              <a:spcBef>
                <a:spcPct val="0"/>
              </a:spcBef>
            </a:pPr>
            <a:fld id="{87EE3480-DF1B-4455-9384-A5D77FE7E33D}" type="slidenum">
              <a:rPr lang="en-US" altLang="en-US" sz="1200" baseline="0"/>
              <a:pPr algn="r">
                <a:spcBef>
                  <a:spcPct val="0"/>
                </a:spcBef>
              </a:pPr>
              <a:t>11</a:t>
            </a:fld>
            <a:endParaRPr lang="en-US" altLang="en-US" sz="1200" baseline="0" dirty="0"/>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E7115730-25B9-44B0-A783-1026B931F0BC}" type="slidenum">
              <a:rPr lang="en-US"/>
              <a:pPr>
                <a:defRPr/>
              </a:pPr>
              <a:t>‹#›</a:t>
            </a:fld>
            <a:endParaRPr lang="en-US" dirty="0"/>
          </a:p>
        </p:txBody>
      </p:sp>
    </p:spTree>
    <p:extLst>
      <p:ext uri="{BB962C8B-B14F-4D97-AF65-F5344CB8AC3E}">
        <p14:creationId xmlns:p14="http://schemas.microsoft.com/office/powerpoint/2010/main" val="355674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143388AD-B98D-427D-8ED8-588708D0C513}" type="slidenum">
              <a:rPr lang="en-US"/>
              <a:pPr>
                <a:defRPr/>
              </a:pPr>
              <a:t>‹#›</a:t>
            </a:fld>
            <a:endParaRPr lang="en-US" dirty="0"/>
          </a:p>
        </p:txBody>
      </p:sp>
    </p:spTree>
    <p:extLst>
      <p:ext uri="{BB962C8B-B14F-4D97-AF65-F5344CB8AC3E}">
        <p14:creationId xmlns:p14="http://schemas.microsoft.com/office/powerpoint/2010/main" val="2976553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D2DA6E5A-9EF0-4598-ADC1-67178BFB6564}" type="slidenum">
              <a:rPr lang="en-US"/>
              <a:pPr>
                <a:defRPr/>
              </a:pPr>
              <a:t>‹#›</a:t>
            </a:fld>
            <a:endParaRPr lang="en-US" dirty="0"/>
          </a:p>
        </p:txBody>
      </p:sp>
    </p:spTree>
    <p:extLst>
      <p:ext uri="{BB962C8B-B14F-4D97-AF65-F5344CB8AC3E}">
        <p14:creationId xmlns:p14="http://schemas.microsoft.com/office/powerpoint/2010/main" val="2650367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C05D6FFF-7216-4B2A-966A-3AA7E30C4A2A}" type="slidenum">
              <a:rPr lang="en-US"/>
              <a:pPr>
                <a:defRPr/>
              </a:pPr>
              <a:t>‹#›</a:t>
            </a:fld>
            <a:endParaRPr lang="en-US" dirty="0"/>
          </a:p>
        </p:txBody>
      </p:sp>
    </p:spTree>
    <p:extLst>
      <p:ext uri="{BB962C8B-B14F-4D97-AF65-F5344CB8AC3E}">
        <p14:creationId xmlns:p14="http://schemas.microsoft.com/office/powerpoint/2010/main" val="33009089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4487877E-B1C4-4AD3-B0FD-A87DF31DB118}" type="slidenum">
              <a:rPr lang="en-US"/>
              <a:pPr>
                <a:defRPr/>
              </a:pPr>
              <a:t>‹#›</a:t>
            </a:fld>
            <a:endParaRPr lang="en-US" dirty="0"/>
          </a:p>
        </p:txBody>
      </p:sp>
    </p:spTree>
    <p:extLst>
      <p:ext uri="{BB962C8B-B14F-4D97-AF65-F5344CB8AC3E}">
        <p14:creationId xmlns:p14="http://schemas.microsoft.com/office/powerpoint/2010/main" val="18362998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83F500B4-C424-4023-8167-DA914576560F}" type="slidenum">
              <a:rPr lang="en-US"/>
              <a:pPr>
                <a:defRPr/>
              </a:pPr>
              <a:t>‹#›</a:t>
            </a:fld>
            <a:endParaRPr lang="en-US" dirty="0"/>
          </a:p>
        </p:txBody>
      </p:sp>
    </p:spTree>
    <p:extLst>
      <p:ext uri="{BB962C8B-B14F-4D97-AF65-F5344CB8AC3E}">
        <p14:creationId xmlns:p14="http://schemas.microsoft.com/office/powerpoint/2010/main" val="13115659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F4B611AB-2D8E-4DB8-B8D3-372A7758B3EF}" type="slidenum">
              <a:rPr lang="en-US"/>
              <a:pPr>
                <a:defRPr/>
              </a:pPr>
              <a:t>‹#›</a:t>
            </a:fld>
            <a:endParaRPr lang="en-US" dirty="0"/>
          </a:p>
        </p:txBody>
      </p:sp>
    </p:spTree>
    <p:extLst>
      <p:ext uri="{BB962C8B-B14F-4D97-AF65-F5344CB8AC3E}">
        <p14:creationId xmlns:p14="http://schemas.microsoft.com/office/powerpoint/2010/main" val="3467064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8" name="Footer Placeholder 7"/>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9" name="Slide Number Placeholder 8"/>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D1F371EC-BBE7-4A64-AE30-9553584DE72B}" type="slidenum">
              <a:rPr lang="en-US"/>
              <a:pPr>
                <a:defRPr/>
              </a:pPr>
              <a:t>‹#›</a:t>
            </a:fld>
            <a:endParaRPr lang="en-US" dirty="0"/>
          </a:p>
        </p:txBody>
      </p:sp>
    </p:spTree>
    <p:extLst>
      <p:ext uri="{BB962C8B-B14F-4D97-AF65-F5344CB8AC3E}">
        <p14:creationId xmlns:p14="http://schemas.microsoft.com/office/powerpoint/2010/main" val="17623319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4" name="Footer Placeholder 3"/>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5" name="Slide Number Placeholder 4"/>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12A1C4BB-DB40-4BC1-929B-D7139D92F0C1}" type="slidenum">
              <a:rPr lang="en-US"/>
              <a:pPr>
                <a:defRPr/>
              </a:pPr>
              <a:t>‹#›</a:t>
            </a:fld>
            <a:endParaRPr lang="en-US" dirty="0"/>
          </a:p>
        </p:txBody>
      </p:sp>
    </p:spTree>
    <p:extLst>
      <p:ext uri="{BB962C8B-B14F-4D97-AF65-F5344CB8AC3E}">
        <p14:creationId xmlns:p14="http://schemas.microsoft.com/office/powerpoint/2010/main" val="27425541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3" name="Footer Placeholder 2"/>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4" name="Slide Number Placeholder 3"/>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E7663846-AAFE-424D-946A-24D9AAD62BF3}" type="slidenum">
              <a:rPr lang="en-US"/>
              <a:pPr>
                <a:defRPr/>
              </a:pPr>
              <a:t>‹#›</a:t>
            </a:fld>
            <a:endParaRPr lang="en-US" dirty="0"/>
          </a:p>
        </p:txBody>
      </p:sp>
    </p:spTree>
    <p:extLst>
      <p:ext uri="{BB962C8B-B14F-4D97-AF65-F5344CB8AC3E}">
        <p14:creationId xmlns:p14="http://schemas.microsoft.com/office/powerpoint/2010/main" val="3141349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EE2AD165-8FAC-4954-A9FB-D6A1143D90C1}" type="slidenum">
              <a:rPr lang="en-US"/>
              <a:pPr>
                <a:defRPr/>
              </a:pPr>
              <a:t>‹#›</a:t>
            </a:fld>
            <a:endParaRPr lang="en-US" dirty="0"/>
          </a:p>
        </p:txBody>
      </p:sp>
    </p:spTree>
    <p:extLst>
      <p:ext uri="{BB962C8B-B14F-4D97-AF65-F5344CB8AC3E}">
        <p14:creationId xmlns:p14="http://schemas.microsoft.com/office/powerpoint/2010/main" val="3504364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8202740A-A4BC-42E0-9449-255447310994}" type="slidenum">
              <a:rPr lang="en-US"/>
              <a:pPr>
                <a:defRPr/>
              </a:pPr>
              <a:t>‹#›</a:t>
            </a:fld>
            <a:endParaRPr lang="en-US" dirty="0"/>
          </a:p>
        </p:txBody>
      </p:sp>
    </p:spTree>
    <p:extLst>
      <p:ext uri="{BB962C8B-B14F-4D97-AF65-F5344CB8AC3E}">
        <p14:creationId xmlns:p14="http://schemas.microsoft.com/office/powerpoint/2010/main" val="6003112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C68F533F-9A5D-4922-AAF2-424128B0A34C}" type="slidenum">
              <a:rPr lang="en-US"/>
              <a:pPr>
                <a:defRPr/>
              </a:pPr>
              <a:t>‹#›</a:t>
            </a:fld>
            <a:endParaRPr lang="en-US" dirty="0"/>
          </a:p>
        </p:txBody>
      </p:sp>
    </p:spTree>
    <p:extLst>
      <p:ext uri="{BB962C8B-B14F-4D97-AF65-F5344CB8AC3E}">
        <p14:creationId xmlns:p14="http://schemas.microsoft.com/office/powerpoint/2010/main" val="16482667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ECD41C2F-5DA3-4FA2-B6D7-F212A3B77DB6}" type="slidenum">
              <a:rPr lang="en-US"/>
              <a:pPr>
                <a:defRPr/>
              </a:pPr>
              <a:t>‹#›</a:t>
            </a:fld>
            <a:endParaRPr lang="en-US" dirty="0"/>
          </a:p>
        </p:txBody>
      </p:sp>
    </p:spTree>
    <p:extLst>
      <p:ext uri="{BB962C8B-B14F-4D97-AF65-F5344CB8AC3E}">
        <p14:creationId xmlns:p14="http://schemas.microsoft.com/office/powerpoint/2010/main" val="1509789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pPr>
              <a:defRPr/>
            </a:pPr>
            <a:fld id="{CEE2B2DF-71A1-4D65-87B8-3D9B92E11BAB}" type="slidenum">
              <a:rPr lang="en-US"/>
              <a:pPr>
                <a:defRPr/>
              </a:pPr>
              <a:t>‹#›</a:t>
            </a:fld>
            <a:endParaRPr lang="en-US" dirty="0"/>
          </a:p>
        </p:txBody>
      </p:sp>
    </p:spTree>
    <p:extLst>
      <p:ext uri="{BB962C8B-B14F-4D97-AF65-F5344CB8AC3E}">
        <p14:creationId xmlns:p14="http://schemas.microsoft.com/office/powerpoint/2010/main" val="40065683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4E6F9DC2-2B96-4A68-A790-079792825950}" type="slidenum">
              <a:rPr lang="en-US"/>
              <a:pPr>
                <a:defRPr/>
              </a:pPr>
              <a:t>‹#›</a:t>
            </a:fld>
            <a:endParaRPr lang="en-US" dirty="0"/>
          </a:p>
        </p:txBody>
      </p:sp>
    </p:spTree>
    <p:extLst>
      <p:ext uri="{BB962C8B-B14F-4D97-AF65-F5344CB8AC3E}">
        <p14:creationId xmlns:p14="http://schemas.microsoft.com/office/powerpoint/2010/main" val="2907357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7" name="Slide Number Placeholder 6"/>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2FF1165C-47DB-4218-893E-43B1DA090B76}" type="slidenum">
              <a:rPr lang="en-US"/>
              <a:pPr>
                <a:defRPr/>
              </a:pPr>
              <a:t>‹#›</a:t>
            </a:fld>
            <a:endParaRPr lang="en-US" dirty="0"/>
          </a:p>
        </p:txBody>
      </p:sp>
    </p:spTree>
    <p:extLst>
      <p:ext uri="{BB962C8B-B14F-4D97-AF65-F5344CB8AC3E}">
        <p14:creationId xmlns:p14="http://schemas.microsoft.com/office/powerpoint/2010/main" val="25842011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8" name="Footer Placeholder 7"/>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9" name="Slide Number Placeholder 8"/>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BCE6B492-381E-4300-A117-4DD8E7E326CC}" type="slidenum">
              <a:rPr lang="en-US"/>
              <a:pPr>
                <a:defRPr/>
              </a:pPr>
              <a:t>‹#›</a:t>
            </a:fld>
            <a:endParaRPr lang="en-US" dirty="0"/>
          </a:p>
        </p:txBody>
      </p:sp>
    </p:spTree>
    <p:extLst>
      <p:ext uri="{BB962C8B-B14F-4D97-AF65-F5344CB8AC3E}">
        <p14:creationId xmlns:p14="http://schemas.microsoft.com/office/powerpoint/2010/main" val="29700722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4" name="Footer Placeholder 3"/>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5" name="Slide Number Placeholder 4"/>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E7DEE1B6-051F-4177-8BC9-84CAD2227DF8}" type="slidenum">
              <a:rPr lang="en-US"/>
              <a:pPr>
                <a:defRPr/>
              </a:pPr>
              <a:t>‹#›</a:t>
            </a:fld>
            <a:endParaRPr lang="en-US" dirty="0"/>
          </a:p>
        </p:txBody>
      </p:sp>
    </p:spTree>
    <p:extLst>
      <p:ext uri="{BB962C8B-B14F-4D97-AF65-F5344CB8AC3E}">
        <p14:creationId xmlns:p14="http://schemas.microsoft.com/office/powerpoint/2010/main" val="798532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3" name="Footer Placeholder 2"/>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4" name="Slide Number Placeholder 3"/>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6C0818D5-928C-4CE4-B84D-353F7A13D118}" type="slidenum">
              <a:rPr lang="en-US"/>
              <a:pPr>
                <a:defRPr/>
              </a:pPr>
              <a:t>‹#›</a:t>
            </a:fld>
            <a:endParaRPr lang="en-US" dirty="0"/>
          </a:p>
        </p:txBody>
      </p:sp>
    </p:spTree>
    <p:extLst>
      <p:ext uri="{BB962C8B-B14F-4D97-AF65-F5344CB8AC3E}">
        <p14:creationId xmlns:p14="http://schemas.microsoft.com/office/powerpoint/2010/main" val="2470190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7" name="Slide Number Placeholder 6"/>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71BF4142-F71E-47F9-95D0-3C07A4184942}" type="slidenum">
              <a:rPr lang="en-US"/>
              <a:pPr>
                <a:defRPr/>
              </a:pPr>
              <a:t>‹#›</a:t>
            </a:fld>
            <a:endParaRPr lang="en-US" dirty="0"/>
          </a:p>
        </p:txBody>
      </p:sp>
    </p:spTree>
    <p:extLst>
      <p:ext uri="{BB962C8B-B14F-4D97-AF65-F5344CB8AC3E}">
        <p14:creationId xmlns:p14="http://schemas.microsoft.com/office/powerpoint/2010/main" val="4189337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85800" y="6248400"/>
            <a:ext cx="1905000" cy="457200"/>
          </a:xfrm>
          <a:prstGeom prst="rect">
            <a:avLst/>
          </a:prstGeom>
        </p:spPr>
        <p:txBody>
          <a:bodyPr/>
          <a:lstStyle>
            <a:lvl1pPr>
              <a:defRPr/>
            </a:lvl1pPr>
          </a:lstStyle>
          <a:p>
            <a:pPr>
              <a:defRPr/>
            </a:pPr>
            <a:endParaRPr 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pPr>
              <a:defRPr/>
            </a:pPr>
            <a:endParaRPr lang="en-US" dirty="0"/>
          </a:p>
        </p:txBody>
      </p:sp>
      <p:sp>
        <p:nvSpPr>
          <p:cNvPr id="7" name="Slide Number Placeholder 6"/>
          <p:cNvSpPr>
            <a:spLocks noGrp="1"/>
          </p:cNvSpPr>
          <p:nvPr>
            <p:ph type="sldNum" sz="quarter" idx="12"/>
          </p:nvPr>
        </p:nvSpPr>
        <p:spPr>
          <a:xfrm>
            <a:off x="6553200" y="6248400"/>
            <a:ext cx="1905000" cy="457200"/>
          </a:xfrm>
          <a:prstGeom prst="rect">
            <a:avLst/>
          </a:prstGeom>
        </p:spPr>
        <p:txBody>
          <a:bodyPr/>
          <a:lstStyle>
            <a:lvl1pPr>
              <a:defRPr/>
            </a:lvl1pPr>
          </a:lstStyle>
          <a:p>
            <a:pPr>
              <a:defRPr/>
            </a:pPr>
            <a:fld id="{A831FC55-F2CF-403F-B1DB-D28FD9B77F85}" type="slidenum">
              <a:rPr lang="en-US"/>
              <a:pPr>
                <a:defRPr/>
              </a:pPr>
              <a:t>‹#›</a:t>
            </a:fld>
            <a:endParaRPr lang="en-US" dirty="0"/>
          </a:p>
        </p:txBody>
      </p:sp>
    </p:spTree>
    <p:extLst>
      <p:ext uri="{BB962C8B-B14F-4D97-AF65-F5344CB8AC3E}">
        <p14:creationId xmlns:p14="http://schemas.microsoft.com/office/powerpoint/2010/main" val="2930012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p>
            <a:pPr lvl="0"/>
            <a:r>
              <a:rPr lang="en-US" altLang="en-US" dirty="0"/>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ctr" rtl="0" eaLnBrk="0" fontAlgn="base" hangingPunct="0">
        <a:spcBef>
          <a:spcPct val="0"/>
        </a:spcBef>
        <a:spcAft>
          <a:spcPct val="0"/>
        </a:spcAft>
        <a:defRPr sz="4000" baseline="0">
          <a:solidFill>
            <a:schemeClr val="tx2"/>
          </a:solidFill>
          <a:latin typeface="Calibri" panose="020F0502020204030204" pitchFamily="34" charset="0"/>
          <a:ea typeface="+mj-ea"/>
          <a:cs typeface="Calibri" panose="020F0502020204030204" pitchFamily="34" charset="0"/>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baseline="0">
          <a:solidFill>
            <a:schemeClr val="tx1"/>
          </a:solidFill>
          <a:latin typeface="Calibri" panose="020F0502020204030204" pitchFamily="34" charset="0"/>
          <a:ea typeface="+mn-ea"/>
          <a:cs typeface="Calibri" panose="020F0502020204030204" pitchFamily="34" charset="0"/>
        </a:defRPr>
      </a:lvl1pPr>
      <a:lvl2pPr marL="742950" indent="-285750" algn="l" rtl="0" eaLnBrk="0" fontAlgn="base" hangingPunct="0">
        <a:spcBef>
          <a:spcPct val="20000"/>
        </a:spcBef>
        <a:spcAft>
          <a:spcPct val="0"/>
        </a:spcAft>
        <a:buChar char="–"/>
        <a:defRPr sz="2800" baseline="0">
          <a:solidFill>
            <a:schemeClr val="tx1"/>
          </a:solidFill>
          <a:latin typeface="Calibri" panose="020F0502020204030204" pitchFamily="34" charset="0"/>
          <a:cs typeface="Calibri" panose="020F0502020204030204" pitchFamily="34" charset="0"/>
        </a:defRPr>
      </a:lvl2pPr>
      <a:lvl3pPr marL="1143000" indent="-228600" algn="l" rtl="0" eaLnBrk="0" fontAlgn="base" hangingPunct="0">
        <a:spcBef>
          <a:spcPct val="20000"/>
        </a:spcBef>
        <a:spcAft>
          <a:spcPct val="0"/>
        </a:spcAft>
        <a:buChar char="•"/>
        <a:defRPr sz="2400" baseline="0">
          <a:solidFill>
            <a:schemeClr val="tx1"/>
          </a:solidFill>
          <a:latin typeface="Calibri" panose="020F0502020204030204" pitchFamily="34" charset="0"/>
          <a:cs typeface="Calibri" panose="020F0502020204030204" pitchFamily="34" charset="0"/>
        </a:defRPr>
      </a:lvl3pPr>
      <a:lvl4pPr marL="1600200" indent="-228600" algn="l" rtl="0" eaLnBrk="0" fontAlgn="base" hangingPunct="0">
        <a:spcBef>
          <a:spcPct val="20000"/>
        </a:spcBef>
        <a:spcAft>
          <a:spcPct val="0"/>
        </a:spcAft>
        <a:buChar char="–"/>
        <a:defRPr sz="2000" baseline="0">
          <a:solidFill>
            <a:schemeClr val="tx1"/>
          </a:solidFill>
          <a:latin typeface="Calibri" panose="020F0502020204030204" pitchFamily="34" charset="0"/>
          <a:cs typeface="Calibri" panose="020F0502020204030204" pitchFamily="34" charset="0"/>
        </a:defRPr>
      </a:lvl4pPr>
      <a:lvl5pPr marL="2057400" indent="-228600" algn="l" rtl="0" eaLnBrk="0" fontAlgn="base" hangingPunct="0">
        <a:spcBef>
          <a:spcPct val="20000"/>
        </a:spcBef>
        <a:spcAft>
          <a:spcPct val="0"/>
        </a:spcAft>
        <a:buChar char="»"/>
        <a:defRPr sz="2000" baseline="0">
          <a:solidFill>
            <a:schemeClr val="tx1"/>
          </a:solidFill>
          <a:latin typeface="Calibri" panose="020F0502020204030204" pitchFamily="34" charset="0"/>
          <a:cs typeface="Calibri" panose="020F0502020204030204" pitchFamily="34" charset="0"/>
        </a:defRPr>
      </a:lvl5pPr>
      <a:lvl6pPr marL="2514600" indent="-228600" algn="l" rtl="0" eaLnBrk="0" fontAlgn="base" hangingPunct="0">
        <a:spcBef>
          <a:spcPct val="20000"/>
        </a:spcBef>
        <a:spcAft>
          <a:spcPct val="0"/>
        </a:spcAft>
        <a:buChar char="»"/>
        <a:defRPr sz="2000">
          <a:solidFill>
            <a:schemeClr val="tx1"/>
          </a:solidFill>
          <a:latin typeface="+mn-lt"/>
        </a:defRPr>
      </a:lvl6pPr>
      <a:lvl7pPr marL="2971800" indent="-228600" algn="l" rtl="0" eaLnBrk="0" fontAlgn="base" hangingPunct="0">
        <a:spcBef>
          <a:spcPct val="20000"/>
        </a:spcBef>
        <a:spcAft>
          <a:spcPct val="0"/>
        </a:spcAft>
        <a:buChar char="»"/>
        <a:defRPr sz="2000">
          <a:solidFill>
            <a:schemeClr val="tx1"/>
          </a:solidFill>
          <a:latin typeface="+mn-lt"/>
        </a:defRPr>
      </a:lvl7pPr>
      <a:lvl8pPr marL="3429000" indent="-228600" algn="l" rtl="0" eaLnBrk="0" fontAlgn="base" hangingPunct="0">
        <a:spcBef>
          <a:spcPct val="20000"/>
        </a:spcBef>
        <a:spcAft>
          <a:spcPct val="0"/>
        </a:spcAft>
        <a:buChar char="»"/>
        <a:defRPr sz="2000">
          <a:solidFill>
            <a:schemeClr val="tx1"/>
          </a:solidFill>
          <a:latin typeface="+mn-lt"/>
        </a:defRPr>
      </a:lvl8pPr>
      <a:lvl9pPr marL="3886200" indent="-228600" algn="l" rtl="0" eaLnBrk="0" fontAlgn="base" hangingPunct="0">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p>
            <a:pPr lvl="0"/>
            <a:r>
              <a:rPr lang="en-US" altLang="en-US" dirty="0"/>
              <a:t>Click to edit Master title style</a:t>
            </a:r>
          </a:p>
        </p:txBody>
      </p:sp>
      <p:sp>
        <p:nvSpPr>
          <p:cNvPr id="2051"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Tree>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ctr" rtl="0" eaLnBrk="0" fontAlgn="base" hangingPunct="0">
        <a:spcBef>
          <a:spcPct val="0"/>
        </a:spcBef>
        <a:spcAft>
          <a:spcPct val="0"/>
        </a:spcAft>
        <a:defRPr sz="4400">
          <a:solidFill>
            <a:schemeClr val="tx2"/>
          </a:solidFill>
          <a:latin typeface="Calibri" panose="020F0502020204030204" pitchFamily="34" charset="0"/>
          <a:ea typeface="+mj-ea"/>
          <a:cs typeface="Calibri" panose="020F0502020204030204" pitchFamily="34" charset="0"/>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Calibri" panose="020F0502020204030204" pitchFamily="34" charset="0"/>
          <a:ea typeface="+mn-ea"/>
          <a:cs typeface="Calibri" panose="020F0502020204030204" pitchFamily="34" charset="0"/>
        </a:defRPr>
      </a:lvl1pPr>
      <a:lvl2pPr marL="742950" indent="-285750" algn="l" rtl="0" eaLnBrk="0" fontAlgn="base" hangingPunct="0">
        <a:spcBef>
          <a:spcPct val="20000"/>
        </a:spcBef>
        <a:spcAft>
          <a:spcPct val="0"/>
        </a:spcAft>
        <a:buChar char="–"/>
        <a:defRPr sz="2800">
          <a:solidFill>
            <a:schemeClr val="tx1"/>
          </a:solidFill>
          <a:latin typeface="Calibri" panose="020F0502020204030204" pitchFamily="34" charset="0"/>
          <a:cs typeface="Calibri" panose="020F0502020204030204" pitchFamily="34" charset="0"/>
        </a:defRPr>
      </a:lvl2pPr>
      <a:lvl3pPr marL="1143000" indent="-228600" algn="l" rtl="0" eaLnBrk="0" fontAlgn="base" hangingPunct="0">
        <a:spcBef>
          <a:spcPct val="20000"/>
        </a:spcBef>
        <a:spcAft>
          <a:spcPct val="0"/>
        </a:spcAft>
        <a:buChar char="•"/>
        <a:defRPr sz="2400">
          <a:solidFill>
            <a:schemeClr val="tx1"/>
          </a:solidFill>
          <a:latin typeface="Calibri" panose="020F0502020204030204" pitchFamily="34" charset="0"/>
          <a:cs typeface="Calibri" panose="020F0502020204030204" pitchFamily="34" charset="0"/>
        </a:defRPr>
      </a:lvl3pPr>
      <a:lvl4pPr marL="1600200" indent="-228600" algn="l" rtl="0" eaLnBrk="0" fontAlgn="base" hangingPunct="0">
        <a:spcBef>
          <a:spcPct val="20000"/>
        </a:spcBef>
        <a:spcAft>
          <a:spcPct val="0"/>
        </a:spcAft>
        <a:buChar char="–"/>
        <a:defRPr sz="2000">
          <a:solidFill>
            <a:schemeClr val="tx1"/>
          </a:solidFill>
          <a:latin typeface="Calibri" panose="020F0502020204030204" pitchFamily="34" charset="0"/>
          <a:cs typeface="Calibri" panose="020F0502020204030204" pitchFamily="34" charset="0"/>
        </a:defRPr>
      </a:lvl4pPr>
      <a:lvl5pPr marL="2057400" indent="-228600" algn="l" rtl="0" eaLnBrk="0" fontAlgn="base" hangingPunct="0">
        <a:spcBef>
          <a:spcPct val="20000"/>
        </a:spcBef>
        <a:spcAft>
          <a:spcPct val="0"/>
        </a:spcAft>
        <a:buChar char="»"/>
        <a:defRPr sz="2000">
          <a:solidFill>
            <a:schemeClr val="tx1"/>
          </a:solidFill>
          <a:latin typeface="Calibri" panose="020F0502020204030204" pitchFamily="34" charset="0"/>
          <a:cs typeface="Calibri" panose="020F0502020204030204" pitchFamily="34" charset="0"/>
        </a:defRPr>
      </a:lvl5pPr>
      <a:lvl6pPr marL="2514600" indent="-228600" algn="l" rtl="0" eaLnBrk="0" fontAlgn="base" hangingPunct="0">
        <a:spcBef>
          <a:spcPct val="20000"/>
        </a:spcBef>
        <a:spcAft>
          <a:spcPct val="0"/>
        </a:spcAft>
        <a:buChar char="»"/>
        <a:defRPr sz="2000">
          <a:solidFill>
            <a:schemeClr val="tx1"/>
          </a:solidFill>
          <a:latin typeface="+mn-lt"/>
        </a:defRPr>
      </a:lvl6pPr>
      <a:lvl7pPr marL="2971800" indent="-228600" algn="l" rtl="0" eaLnBrk="0" fontAlgn="base" hangingPunct="0">
        <a:spcBef>
          <a:spcPct val="20000"/>
        </a:spcBef>
        <a:spcAft>
          <a:spcPct val="0"/>
        </a:spcAft>
        <a:buChar char="»"/>
        <a:defRPr sz="2000">
          <a:solidFill>
            <a:schemeClr val="tx1"/>
          </a:solidFill>
          <a:latin typeface="+mn-lt"/>
        </a:defRPr>
      </a:lvl7pPr>
      <a:lvl8pPr marL="3429000" indent="-228600" algn="l" rtl="0" eaLnBrk="0" fontAlgn="base" hangingPunct="0">
        <a:spcBef>
          <a:spcPct val="20000"/>
        </a:spcBef>
        <a:spcAft>
          <a:spcPct val="0"/>
        </a:spcAft>
        <a:buChar char="»"/>
        <a:defRPr sz="2000">
          <a:solidFill>
            <a:schemeClr val="tx1"/>
          </a:solidFill>
          <a:latin typeface="+mn-lt"/>
        </a:defRPr>
      </a:lvl8pPr>
      <a:lvl9pPr marL="3886200" indent="-228600" algn="l" rtl="0" eaLnBrk="0" fontAlgn="base" hangingPunct="0">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themeOverride" Target="../theme/themeOverride8.xm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5.xml"/><Relationship Id="rId1" Type="http://schemas.openxmlformats.org/officeDocument/2006/relationships/themeOverride" Target="../theme/themeOverride9.xml"/><Relationship Id="rId4" Type="http://schemas.openxmlformats.org/officeDocument/2006/relationships/image" Target="../media/image4.jp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5.xml"/><Relationship Id="rId1" Type="http://schemas.openxmlformats.org/officeDocument/2006/relationships/themeOverride" Target="../theme/themeOverride10.xml"/><Relationship Id="rId4" Type="http://schemas.openxmlformats.org/officeDocument/2006/relationships/image" Target="../media/image4.jp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themeOverride" Target="../theme/themeOverride11.xml"/><Relationship Id="rId4" Type="http://schemas.openxmlformats.org/officeDocument/2006/relationships/image" Target="../media/image4.jp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themeOverride" Target="../theme/themeOverride12.xml"/><Relationship Id="rId4" Type="http://schemas.openxmlformats.org/officeDocument/2006/relationships/image" Target="../media/image4.jp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3.xml"/><Relationship Id="rId1" Type="http://schemas.openxmlformats.org/officeDocument/2006/relationships/themeOverride" Target="../theme/themeOverride13.xml"/><Relationship Id="rId4" Type="http://schemas.openxmlformats.org/officeDocument/2006/relationships/image" Target="../media/image4.jp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themeOverride" Target="../theme/themeOverride14.xml"/><Relationship Id="rId4" Type="http://schemas.openxmlformats.org/officeDocument/2006/relationships/image" Target="../media/image4.jp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3.xml"/><Relationship Id="rId1" Type="http://schemas.openxmlformats.org/officeDocument/2006/relationships/themeOverride" Target="../theme/themeOverride15.xml"/><Relationship Id="rId4" Type="http://schemas.openxmlformats.org/officeDocument/2006/relationships/image" Target="../media/image4.jp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themeOverride" Target="../theme/themeOverride16.xml"/><Relationship Id="rId4" Type="http://schemas.openxmlformats.org/officeDocument/2006/relationships/image" Target="../media/image4.jp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3.xml"/><Relationship Id="rId1" Type="http://schemas.openxmlformats.org/officeDocument/2006/relationships/themeOverride" Target="../theme/themeOverride17.xml"/><Relationship Id="rId5" Type="http://schemas.openxmlformats.org/officeDocument/2006/relationships/image" Target="../media/image7.png"/><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3.xml"/><Relationship Id="rId1" Type="http://schemas.openxmlformats.org/officeDocument/2006/relationships/themeOverride" Target="../theme/themeOverride18.xml"/><Relationship Id="rId4" Type="http://schemas.openxmlformats.org/officeDocument/2006/relationships/image" Target="../media/image4.jp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themeOverride" Target="../theme/themeOverride19.xml"/><Relationship Id="rId4" Type="http://schemas.openxmlformats.org/officeDocument/2006/relationships/image" Target="../media/image4.jp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3.xml"/><Relationship Id="rId1" Type="http://schemas.openxmlformats.org/officeDocument/2006/relationships/themeOverride" Target="../theme/themeOverride20.xml"/><Relationship Id="rId4" Type="http://schemas.openxmlformats.org/officeDocument/2006/relationships/image" Target="../media/image4.jp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3.xml"/><Relationship Id="rId1" Type="http://schemas.openxmlformats.org/officeDocument/2006/relationships/themeOverride" Target="../theme/themeOverride21.xml"/><Relationship Id="rId4" Type="http://schemas.openxmlformats.org/officeDocument/2006/relationships/image" Target="../media/image4.jp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hemeOverride" Target="../theme/themeOverride22.xml"/><Relationship Id="rId4" Type="http://schemas.openxmlformats.org/officeDocument/2006/relationships/image" Target="../media/image4.jp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3.xml"/><Relationship Id="rId1" Type="http://schemas.openxmlformats.org/officeDocument/2006/relationships/themeOverride" Target="../theme/themeOverride23.xml"/><Relationship Id="rId4" Type="http://schemas.openxmlformats.org/officeDocument/2006/relationships/image" Target="../media/image4.jp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3.xml"/><Relationship Id="rId1" Type="http://schemas.openxmlformats.org/officeDocument/2006/relationships/themeOverride" Target="../theme/themeOverride24.xml"/><Relationship Id="rId4" Type="http://schemas.openxmlformats.org/officeDocument/2006/relationships/image" Target="../media/image4.jp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themeOverride" Target="../theme/themeOverride25.xml"/><Relationship Id="rId4" Type="http://schemas.openxmlformats.org/officeDocument/2006/relationships/image" Target="../media/image4.jpg"/></Relationships>
</file>

<file path=ppt/slides/_rels/slide2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notesSlide" Target="../notesSlides/notesSlide26.xml"/><Relationship Id="rId7" Type="http://schemas.openxmlformats.org/officeDocument/2006/relationships/image" Target="../media/image10.png"/><Relationship Id="rId2" Type="http://schemas.openxmlformats.org/officeDocument/2006/relationships/slideLayout" Target="../slideLayouts/slideLayout13.xml"/><Relationship Id="rId1" Type="http://schemas.openxmlformats.org/officeDocument/2006/relationships/themeOverride" Target="../theme/themeOverride26.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4.jpg"/><Relationship Id="rId9"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3.xml"/><Relationship Id="rId1" Type="http://schemas.openxmlformats.org/officeDocument/2006/relationships/themeOverride" Target="../theme/themeOverride2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themeOverride" Target="../theme/themeOverride1.xml"/><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5.xml"/><Relationship Id="rId1" Type="http://schemas.openxmlformats.org/officeDocument/2006/relationships/themeOverride" Target="../theme/themeOverride28.xml"/><Relationship Id="rId5" Type="http://schemas.openxmlformats.org/officeDocument/2006/relationships/image" Target="../media/image17.png"/><Relationship Id="rId4" Type="http://schemas.openxmlformats.org/officeDocument/2006/relationships/image" Target="../media/image4.jp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3.xml"/><Relationship Id="rId1" Type="http://schemas.openxmlformats.org/officeDocument/2006/relationships/themeOverride" Target="../theme/themeOverride29.xml"/><Relationship Id="rId4" Type="http://schemas.openxmlformats.org/officeDocument/2006/relationships/image" Target="../media/image4.jp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3.xml"/><Relationship Id="rId1" Type="http://schemas.openxmlformats.org/officeDocument/2006/relationships/themeOverride" Target="../theme/themeOverride30.xml"/><Relationship Id="rId4" Type="http://schemas.openxmlformats.org/officeDocument/2006/relationships/image" Target="../media/image4.jp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3.xml"/><Relationship Id="rId1" Type="http://schemas.openxmlformats.org/officeDocument/2006/relationships/themeOverride" Target="../theme/themeOverride31.xml"/><Relationship Id="rId4" Type="http://schemas.openxmlformats.org/officeDocument/2006/relationships/image" Target="../media/image4.jp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3.xml"/><Relationship Id="rId1" Type="http://schemas.openxmlformats.org/officeDocument/2006/relationships/themeOverride" Target="../theme/themeOverride32.xml"/><Relationship Id="rId4" Type="http://schemas.openxmlformats.org/officeDocument/2006/relationships/image" Target="../media/image4.jp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3.xml"/><Relationship Id="rId1" Type="http://schemas.openxmlformats.org/officeDocument/2006/relationships/themeOverride" Target="../theme/themeOverride33.xml"/><Relationship Id="rId4" Type="http://schemas.openxmlformats.org/officeDocument/2006/relationships/image" Target="../media/image4.jp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3.xml"/><Relationship Id="rId1" Type="http://schemas.openxmlformats.org/officeDocument/2006/relationships/themeOverride" Target="../theme/themeOverride34.xml"/><Relationship Id="rId4" Type="http://schemas.openxmlformats.org/officeDocument/2006/relationships/image" Target="../media/image4.jp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3.xml"/><Relationship Id="rId1" Type="http://schemas.openxmlformats.org/officeDocument/2006/relationships/themeOverride" Target="../theme/themeOverride35.xml"/><Relationship Id="rId4" Type="http://schemas.openxmlformats.org/officeDocument/2006/relationships/image" Target="../media/image4.jp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3.xml"/><Relationship Id="rId1" Type="http://schemas.openxmlformats.org/officeDocument/2006/relationships/themeOverride" Target="../theme/themeOverride36.xml"/><Relationship Id="rId4" Type="http://schemas.openxmlformats.org/officeDocument/2006/relationships/image" Target="../media/image4.jp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3.xml"/><Relationship Id="rId1" Type="http://schemas.openxmlformats.org/officeDocument/2006/relationships/themeOverride" Target="../theme/themeOverride37.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hemeOverride" Target="../theme/themeOverride2.xml"/><Relationship Id="rId4" Type="http://schemas.openxmlformats.org/officeDocument/2006/relationships/image" Target="../media/image4.jp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3.xml"/><Relationship Id="rId1" Type="http://schemas.openxmlformats.org/officeDocument/2006/relationships/themeOverride" Target="../theme/themeOverride38.xml"/><Relationship Id="rId4" Type="http://schemas.openxmlformats.org/officeDocument/2006/relationships/image" Target="../media/image4.jp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3.xml"/><Relationship Id="rId1" Type="http://schemas.openxmlformats.org/officeDocument/2006/relationships/themeOverride" Target="../theme/themeOverride39.xml"/><Relationship Id="rId4" Type="http://schemas.openxmlformats.org/officeDocument/2006/relationships/image" Target="../media/image4.jp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3.xml"/><Relationship Id="rId1" Type="http://schemas.openxmlformats.org/officeDocument/2006/relationships/themeOverride" Target="../theme/themeOverride40.xml"/><Relationship Id="rId5" Type="http://schemas.openxmlformats.org/officeDocument/2006/relationships/image" Target="../media/image18.png"/><Relationship Id="rId4" Type="http://schemas.openxmlformats.org/officeDocument/2006/relationships/image" Target="../media/image4.jp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3.xml"/><Relationship Id="rId1" Type="http://schemas.openxmlformats.org/officeDocument/2006/relationships/themeOverride" Target="../theme/themeOverride41.xml"/><Relationship Id="rId5" Type="http://schemas.openxmlformats.org/officeDocument/2006/relationships/image" Target="../media/image19.png"/><Relationship Id="rId4" Type="http://schemas.openxmlformats.org/officeDocument/2006/relationships/image" Target="../media/image4.jp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13.xml"/><Relationship Id="rId1" Type="http://schemas.openxmlformats.org/officeDocument/2006/relationships/themeOverride" Target="../theme/themeOverride42.xml"/><Relationship Id="rId5" Type="http://schemas.openxmlformats.org/officeDocument/2006/relationships/image" Target="../media/image20.png"/><Relationship Id="rId4" Type="http://schemas.openxmlformats.org/officeDocument/2006/relationships/image" Target="../media/image4.jp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3.xml"/><Relationship Id="rId1" Type="http://schemas.openxmlformats.org/officeDocument/2006/relationships/themeOverride" Target="../theme/themeOverride43.xml"/><Relationship Id="rId4" Type="http://schemas.openxmlformats.org/officeDocument/2006/relationships/image" Target="../media/image4.jp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3.xml"/><Relationship Id="rId1" Type="http://schemas.openxmlformats.org/officeDocument/2006/relationships/themeOverride" Target="../theme/themeOverride44.xml"/><Relationship Id="rId4" Type="http://schemas.openxmlformats.org/officeDocument/2006/relationships/image" Target="../media/image4.jp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3.xml"/><Relationship Id="rId1" Type="http://schemas.openxmlformats.org/officeDocument/2006/relationships/themeOverride" Target="../theme/themeOverride45.xml"/><Relationship Id="rId4" Type="http://schemas.openxmlformats.org/officeDocument/2006/relationships/image" Target="../media/image4.jp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3.xml"/><Relationship Id="rId1" Type="http://schemas.openxmlformats.org/officeDocument/2006/relationships/themeOverride" Target="../theme/themeOverride46.xml"/><Relationship Id="rId4" Type="http://schemas.openxmlformats.org/officeDocument/2006/relationships/image" Target="../media/image4.jp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3.xml"/><Relationship Id="rId1" Type="http://schemas.openxmlformats.org/officeDocument/2006/relationships/themeOverride" Target="../theme/themeOverride47.xml"/><Relationship Id="rId5" Type="http://schemas.openxmlformats.org/officeDocument/2006/relationships/image" Target="../media/image21.pn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hemeOverride" Target="../theme/themeOverride3.xml"/><Relationship Id="rId5" Type="http://schemas.openxmlformats.org/officeDocument/2006/relationships/image" Target="../media/image5.png"/><Relationship Id="rId4" Type="http://schemas.openxmlformats.org/officeDocument/2006/relationships/image" Target="../media/image4.jp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3.xml"/><Relationship Id="rId1" Type="http://schemas.openxmlformats.org/officeDocument/2006/relationships/themeOverride" Target="../theme/themeOverride48.xml"/><Relationship Id="rId5" Type="http://schemas.openxmlformats.org/officeDocument/2006/relationships/image" Target="../media/image21.png"/><Relationship Id="rId4" Type="http://schemas.openxmlformats.org/officeDocument/2006/relationships/image" Target="../media/image4.jp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13.xml"/><Relationship Id="rId1" Type="http://schemas.openxmlformats.org/officeDocument/2006/relationships/themeOverride" Target="../theme/themeOverride49.xml"/><Relationship Id="rId4" Type="http://schemas.openxmlformats.org/officeDocument/2006/relationships/image" Target="../media/image4.jp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13.xml"/><Relationship Id="rId1" Type="http://schemas.openxmlformats.org/officeDocument/2006/relationships/themeOverride" Target="../theme/themeOverride50.xml"/><Relationship Id="rId4" Type="http://schemas.openxmlformats.org/officeDocument/2006/relationships/image" Target="../media/image4.jp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13.xml"/><Relationship Id="rId1" Type="http://schemas.openxmlformats.org/officeDocument/2006/relationships/themeOverride" Target="../theme/themeOverride51.xml"/><Relationship Id="rId5" Type="http://schemas.openxmlformats.org/officeDocument/2006/relationships/image" Target="../media/image22.png"/><Relationship Id="rId4" Type="http://schemas.openxmlformats.org/officeDocument/2006/relationships/image" Target="../media/image4.jp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13.xml"/><Relationship Id="rId1" Type="http://schemas.openxmlformats.org/officeDocument/2006/relationships/themeOverride" Target="../theme/themeOverride52.xml"/><Relationship Id="rId4" Type="http://schemas.openxmlformats.org/officeDocument/2006/relationships/image" Target="../media/image4.jp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13.xml"/><Relationship Id="rId1" Type="http://schemas.openxmlformats.org/officeDocument/2006/relationships/themeOverride" Target="../theme/themeOverride53.xml"/><Relationship Id="rId4" Type="http://schemas.openxmlformats.org/officeDocument/2006/relationships/image" Target="../media/image4.jp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13.xml"/><Relationship Id="rId1" Type="http://schemas.openxmlformats.org/officeDocument/2006/relationships/themeOverride" Target="../theme/themeOverride54.xml"/><Relationship Id="rId4" Type="http://schemas.openxmlformats.org/officeDocument/2006/relationships/image" Target="../media/image4.jpg"/></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13.xml"/><Relationship Id="rId1" Type="http://schemas.openxmlformats.org/officeDocument/2006/relationships/themeOverride" Target="../theme/themeOverride55.xml"/><Relationship Id="rId4" Type="http://schemas.openxmlformats.org/officeDocument/2006/relationships/image" Target="../media/image4.jp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13.xml"/><Relationship Id="rId1" Type="http://schemas.openxmlformats.org/officeDocument/2006/relationships/themeOverride" Target="../theme/themeOverride56.xml"/><Relationship Id="rId4" Type="http://schemas.openxmlformats.org/officeDocument/2006/relationships/image" Target="../media/image4.jp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13.xml"/><Relationship Id="rId1" Type="http://schemas.openxmlformats.org/officeDocument/2006/relationships/themeOverride" Target="../theme/themeOverride57.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hemeOverride" Target="../theme/themeOverride4.xml"/><Relationship Id="rId4" Type="http://schemas.openxmlformats.org/officeDocument/2006/relationships/image" Target="../media/image4.jpg"/></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13.xml"/><Relationship Id="rId1" Type="http://schemas.openxmlformats.org/officeDocument/2006/relationships/themeOverride" Target="../theme/themeOverride58.xml"/><Relationship Id="rId4" Type="http://schemas.openxmlformats.org/officeDocument/2006/relationships/image" Target="../media/image4.jp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13.xml"/><Relationship Id="rId1" Type="http://schemas.openxmlformats.org/officeDocument/2006/relationships/themeOverride" Target="../theme/themeOverride59.xml"/><Relationship Id="rId4" Type="http://schemas.openxmlformats.org/officeDocument/2006/relationships/image" Target="../media/image4.jp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13.xml"/><Relationship Id="rId1" Type="http://schemas.openxmlformats.org/officeDocument/2006/relationships/themeOverride" Target="../theme/themeOverride60.xml"/><Relationship Id="rId4" Type="http://schemas.openxmlformats.org/officeDocument/2006/relationships/image" Target="../media/image4.jpg"/></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13.xml"/><Relationship Id="rId1" Type="http://schemas.openxmlformats.org/officeDocument/2006/relationships/themeOverride" Target="../theme/themeOverride61.xml"/><Relationship Id="rId4" Type="http://schemas.openxmlformats.org/officeDocument/2006/relationships/image" Target="../media/image4.jpg"/></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13.xml"/><Relationship Id="rId1" Type="http://schemas.openxmlformats.org/officeDocument/2006/relationships/themeOverride" Target="../theme/themeOverride62.xml"/><Relationship Id="rId4" Type="http://schemas.openxmlformats.org/officeDocument/2006/relationships/image" Target="../media/image4.jpg"/></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13.xml"/><Relationship Id="rId1" Type="http://schemas.openxmlformats.org/officeDocument/2006/relationships/themeOverride" Target="../theme/themeOverride63.xml"/><Relationship Id="rId4" Type="http://schemas.openxmlformats.org/officeDocument/2006/relationships/image" Target="../media/image4.jp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13.xml"/><Relationship Id="rId1" Type="http://schemas.openxmlformats.org/officeDocument/2006/relationships/themeOverride" Target="../theme/themeOverride64.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themeOverride" Target="../theme/themeOverride5.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3.xml"/><Relationship Id="rId1" Type="http://schemas.openxmlformats.org/officeDocument/2006/relationships/themeOverride" Target="../theme/themeOverride6.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themeOverride" Target="../theme/themeOverride7.xml"/><Relationship Id="rId5" Type="http://schemas.openxmlformats.org/officeDocument/2006/relationships/image" Target="../media/image6.pn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3074" name="Rectangle 3"/>
          <p:cNvSpPr>
            <a:spLocks noGrp="1" noChangeArrowheads="1"/>
          </p:cNvSpPr>
          <p:nvPr>
            <p:ph type="ctrTitle" idx="4294967295"/>
          </p:nvPr>
        </p:nvSpPr>
        <p:spPr>
          <a:xfrm>
            <a:off x="228600" y="2971800"/>
            <a:ext cx="4038600" cy="838200"/>
          </a:xfrm>
        </p:spPr>
        <p:txBody>
          <a:bodyPr/>
          <a:lstStyle/>
          <a:p>
            <a:r>
              <a:rPr lang="en-US" altLang="en-US" sz="4800" b="1" dirty="0">
                <a:solidFill>
                  <a:schemeClr val="bg1"/>
                </a:solidFill>
              </a:rPr>
              <a:t>Chapter 9</a:t>
            </a:r>
            <a:endParaRPr lang="en-US" altLang="en-US" sz="4800" dirty="0">
              <a:solidFill>
                <a:schemeClr val="bg1"/>
              </a:solidFill>
            </a:endParaRPr>
          </a:p>
        </p:txBody>
      </p:sp>
      <p:sp>
        <p:nvSpPr>
          <p:cNvPr id="3075" name="Rectangle 4"/>
          <p:cNvSpPr>
            <a:spLocks noGrp="1" noChangeArrowheads="1"/>
          </p:cNvSpPr>
          <p:nvPr>
            <p:ph type="subTitle" idx="4294967295"/>
          </p:nvPr>
        </p:nvSpPr>
        <p:spPr>
          <a:xfrm>
            <a:off x="0" y="3886200"/>
            <a:ext cx="4343400" cy="1295400"/>
          </a:xfrm>
        </p:spPr>
        <p:txBody>
          <a:bodyPr/>
          <a:lstStyle/>
          <a:p>
            <a:pPr marL="0" indent="0" algn="ctr">
              <a:buFontTx/>
              <a:buNone/>
            </a:pPr>
            <a:r>
              <a:rPr lang="en-US" altLang="en-US" sz="4000" dirty="0">
                <a:solidFill>
                  <a:schemeClr val="bg1"/>
                </a:solidFill>
              </a:rPr>
              <a:t>Alternative Architectures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2291" name="Rectangle 2"/>
          <p:cNvSpPr>
            <a:spLocks noGrp="1" noChangeArrowheads="1"/>
          </p:cNvSpPr>
          <p:nvPr>
            <p:ph type="title"/>
          </p:nvPr>
        </p:nvSpPr>
        <p:spPr/>
        <p:txBody>
          <a:bodyPr/>
          <a:lstStyle/>
          <a:p>
            <a:r>
              <a:rPr lang="en-US" altLang="en-US" dirty="0"/>
              <a:t>9.2 RISC Machines (7 of 9)</a:t>
            </a:r>
          </a:p>
        </p:txBody>
      </p:sp>
      <p:sp>
        <p:nvSpPr>
          <p:cNvPr id="12292" name="Rectangle 3"/>
          <p:cNvSpPr>
            <a:spLocks noGrp="1" noChangeArrowheads="1"/>
          </p:cNvSpPr>
          <p:nvPr>
            <p:ph idx="1"/>
          </p:nvPr>
        </p:nvSpPr>
        <p:spPr/>
        <p:txBody>
          <a:bodyPr>
            <a:normAutofit fontScale="92500" lnSpcReduction="10000"/>
          </a:bodyPr>
          <a:lstStyle/>
          <a:p>
            <a:r>
              <a:rPr lang="en-US" altLang="en-US" dirty="0"/>
              <a:t>It is becoming increasingly difficult to distinguish RISC architectures from CISC architectures.</a:t>
            </a:r>
          </a:p>
          <a:p>
            <a:r>
              <a:rPr lang="en-US" altLang="en-US" dirty="0"/>
              <a:t>Some RISC systems provide more extravagant instruction sets than some CISC systems.</a:t>
            </a:r>
          </a:p>
          <a:p>
            <a:r>
              <a:rPr lang="en-US" altLang="en-US" dirty="0"/>
              <a:t>Some systems combine both approaches.</a:t>
            </a:r>
          </a:p>
          <a:p>
            <a:r>
              <a:rPr lang="en-US" altLang="en-US" dirty="0"/>
              <a:t>The following two slides summarize the characteristics that traditionally typify the differences between these two architectures.</a:t>
            </a:r>
          </a:p>
        </p:txBody>
      </p:sp>
    </p:spTree>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3317" name="Rectangle 10"/>
          <p:cNvSpPr>
            <a:spLocks noGrp="1" noChangeArrowheads="1"/>
          </p:cNvSpPr>
          <p:nvPr>
            <p:ph type="title"/>
          </p:nvPr>
        </p:nvSpPr>
        <p:spPr/>
        <p:txBody>
          <a:bodyPr/>
          <a:lstStyle/>
          <a:p>
            <a:r>
              <a:rPr lang="en-US" altLang="en-US" dirty="0"/>
              <a:t>9.2 RISC Machines (8 of 9)</a:t>
            </a:r>
          </a:p>
        </p:txBody>
      </p:sp>
      <p:sp>
        <p:nvSpPr>
          <p:cNvPr id="13316" name="Rectangle 9"/>
          <p:cNvSpPr>
            <a:spLocks noGrp="1" noChangeArrowheads="1"/>
          </p:cNvSpPr>
          <p:nvPr>
            <p:ph sz="half" idx="1"/>
          </p:nvPr>
        </p:nvSpPr>
        <p:spPr/>
        <p:txBody>
          <a:bodyPr>
            <a:normAutofit fontScale="92500" lnSpcReduction="10000"/>
          </a:bodyPr>
          <a:lstStyle/>
          <a:p>
            <a:r>
              <a:rPr lang="en-US" altLang="en-US" dirty="0"/>
              <a:t>CISC</a:t>
            </a:r>
          </a:p>
          <a:p>
            <a:pPr lvl="1"/>
            <a:r>
              <a:rPr lang="en-US" altLang="en-US" dirty="0"/>
              <a:t>Single register set</a:t>
            </a:r>
          </a:p>
          <a:p>
            <a:pPr lvl="1"/>
            <a:r>
              <a:rPr lang="en-US" altLang="en-US" dirty="0"/>
              <a:t>One or two register operands per instruction</a:t>
            </a:r>
          </a:p>
          <a:p>
            <a:pPr lvl="1"/>
            <a:r>
              <a:rPr lang="en-US" altLang="en-US" dirty="0"/>
              <a:t>Parameter passing through memory</a:t>
            </a:r>
          </a:p>
          <a:p>
            <a:pPr lvl="1"/>
            <a:r>
              <a:rPr lang="en-US" altLang="en-US" dirty="0"/>
              <a:t>Multiple cycle instructions</a:t>
            </a:r>
          </a:p>
          <a:p>
            <a:pPr lvl="1"/>
            <a:r>
              <a:rPr lang="en-US" altLang="en-US" dirty="0"/>
              <a:t>Microprogrammed control</a:t>
            </a:r>
          </a:p>
          <a:p>
            <a:pPr lvl="1"/>
            <a:r>
              <a:rPr lang="en-US" altLang="en-US" dirty="0"/>
              <a:t>Less pipelined</a:t>
            </a:r>
          </a:p>
        </p:txBody>
      </p:sp>
      <p:sp>
        <p:nvSpPr>
          <p:cNvPr id="13315" name="Rectangle 8"/>
          <p:cNvSpPr>
            <a:spLocks noGrp="1" noChangeArrowheads="1"/>
          </p:cNvSpPr>
          <p:nvPr>
            <p:ph sz="half" idx="2"/>
          </p:nvPr>
        </p:nvSpPr>
        <p:spPr/>
        <p:txBody>
          <a:bodyPr>
            <a:normAutofit fontScale="92500" lnSpcReduction="10000"/>
          </a:bodyPr>
          <a:lstStyle/>
          <a:p>
            <a:r>
              <a:rPr lang="en-US" altLang="en-US" sz="2600" dirty="0"/>
              <a:t>RISC</a:t>
            </a:r>
          </a:p>
          <a:p>
            <a:pPr lvl="1">
              <a:lnSpc>
                <a:spcPct val="85000"/>
              </a:lnSpc>
            </a:pPr>
            <a:r>
              <a:rPr lang="en-US" altLang="en-US" sz="2400" dirty="0"/>
              <a:t>Multiple register sets</a:t>
            </a:r>
          </a:p>
          <a:p>
            <a:pPr lvl="1">
              <a:lnSpc>
                <a:spcPct val="85000"/>
              </a:lnSpc>
            </a:pPr>
            <a:r>
              <a:rPr lang="en-US" altLang="en-US" sz="2400" dirty="0"/>
              <a:t>Three operands per instruction</a:t>
            </a:r>
          </a:p>
          <a:p>
            <a:pPr lvl="1">
              <a:lnSpc>
                <a:spcPct val="85000"/>
              </a:lnSpc>
            </a:pPr>
            <a:r>
              <a:rPr lang="en-US" altLang="en-US" sz="2400" dirty="0"/>
              <a:t>Parameter passing through register windows</a:t>
            </a:r>
          </a:p>
          <a:p>
            <a:pPr lvl="1">
              <a:lnSpc>
                <a:spcPct val="85000"/>
              </a:lnSpc>
            </a:pPr>
            <a:r>
              <a:rPr lang="en-US" altLang="en-US" sz="2400" dirty="0"/>
              <a:t>Single-cycle instructions</a:t>
            </a:r>
          </a:p>
          <a:p>
            <a:pPr lvl="1">
              <a:lnSpc>
                <a:spcPct val="85000"/>
              </a:lnSpc>
            </a:pPr>
            <a:r>
              <a:rPr lang="en-US" altLang="en-US" sz="2400" dirty="0"/>
              <a:t>Hardwired </a:t>
            </a:r>
          </a:p>
          <a:p>
            <a:pPr lvl="1">
              <a:lnSpc>
                <a:spcPct val="60000"/>
              </a:lnSpc>
              <a:buFontTx/>
              <a:buNone/>
            </a:pPr>
            <a:r>
              <a:rPr lang="en-US" altLang="en-US" sz="2400" dirty="0"/>
              <a:t>	control</a:t>
            </a:r>
          </a:p>
          <a:p>
            <a:pPr lvl="1">
              <a:lnSpc>
                <a:spcPct val="85000"/>
              </a:lnSpc>
            </a:pPr>
            <a:r>
              <a:rPr lang="en-US" altLang="en-US" sz="2400" dirty="0"/>
              <a:t>Highly pipelined</a:t>
            </a:r>
          </a:p>
        </p:txBody>
      </p:sp>
    </p:spTree>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4341" name="Rectangle 4"/>
          <p:cNvSpPr>
            <a:spLocks noGrp="1" noChangeArrowheads="1"/>
          </p:cNvSpPr>
          <p:nvPr>
            <p:ph type="title"/>
          </p:nvPr>
        </p:nvSpPr>
        <p:spPr/>
        <p:txBody>
          <a:bodyPr/>
          <a:lstStyle/>
          <a:p>
            <a:r>
              <a:rPr lang="en-US" altLang="en-US" dirty="0"/>
              <a:t>9.2 RISC Machines (9 of 9)</a:t>
            </a:r>
          </a:p>
        </p:txBody>
      </p:sp>
      <p:sp>
        <p:nvSpPr>
          <p:cNvPr id="14340" name="Rectangle 3"/>
          <p:cNvSpPr>
            <a:spLocks noGrp="1" noChangeArrowheads="1"/>
          </p:cNvSpPr>
          <p:nvPr>
            <p:ph sz="half" idx="1"/>
          </p:nvPr>
        </p:nvSpPr>
        <p:spPr/>
        <p:txBody>
          <a:bodyPr>
            <a:normAutofit fontScale="92500"/>
          </a:bodyPr>
          <a:lstStyle/>
          <a:p>
            <a:r>
              <a:rPr lang="en-US" altLang="en-US" dirty="0"/>
              <a:t>CISC</a:t>
            </a:r>
          </a:p>
          <a:p>
            <a:pPr lvl="1"/>
            <a:r>
              <a:rPr lang="en-US" altLang="en-US" dirty="0"/>
              <a:t>Many complex instructions</a:t>
            </a:r>
          </a:p>
          <a:p>
            <a:pPr lvl="1"/>
            <a:r>
              <a:rPr lang="en-US" altLang="en-US" dirty="0"/>
              <a:t>Variable length instructions</a:t>
            </a:r>
          </a:p>
          <a:p>
            <a:pPr lvl="1"/>
            <a:r>
              <a:rPr lang="en-US" altLang="en-US" dirty="0"/>
              <a:t>Complexity in microcode</a:t>
            </a:r>
          </a:p>
          <a:p>
            <a:pPr lvl="1"/>
            <a:r>
              <a:rPr lang="en-US" altLang="en-US" dirty="0"/>
              <a:t>Many instructions can access memory</a:t>
            </a:r>
          </a:p>
          <a:p>
            <a:pPr lvl="1"/>
            <a:r>
              <a:rPr lang="en-US" altLang="en-US" dirty="0"/>
              <a:t>Many addressing modes</a:t>
            </a:r>
          </a:p>
          <a:p>
            <a:pPr lvl="1"/>
            <a:endParaRPr lang="en-US" altLang="en-US" dirty="0"/>
          </a:p>
        </p:txBody>
      </p:sp>
      <p:sp>
        <p:nvSpPr>
          <p:cNvPr id="14339" name="Rectangle 2"/>
          <p:cNvSpPr>
            <a:spLocks noGrp="1" noChangeArrowheads="1"/>
          </p:cNvSpPr>
          <p:nvPr>
            <p:ph sz="half" idx="2"/>
          </p:nvPr>
        </p:nvSpPr>
        <p:spPr/>
        <p:txBody>
          <a:bodyPr>
            <a:normAutofit fontScale="92500"/>
          </a:bodyPr>
          <a:lstStyle/>
          <a:p>
            <a:r>
              <a:rPr lang="en-US" altLang="en-US" sz="2600" dirty="0"/>
              <a:t>RISC</a:t>
            </a:r>
            <a:endParaRPr lang="en-US" altLang="en-US" sz="2800" dirty="0"/>
          </a:p>
          <a:p>
            <a:pPr lvl="1">
              <a:lnSpc>
                <a:spcPct val="85000"/>
              </a:lnSpc>
            </a:pPr>
            <a:r>
              <a:rPr lang="en-US" altLang="en-US" sz="2400" dirty="0"/>
              <a:t>Simple instructions, few in number</a:t>
            </a:r>
          </a:p>
          <a:p>
            <a:pPr lvl="1">
              <a:lnSpc>
                <a:spcPct val="85000"/>
              </a:lnSpc>
            </a:pPr>
            <a:r>
              <a:rPr lang="en-US" altLang="en-US" sz="2400" dirty="0"/>
              <a:t>Fixed length instructions</a:t>
            </a:r>
          </a:p>
          <a:p>
            <a:pPr lvl="1">
              <a:lnSpc>
                <a:spcPct val="85000"/>
              </a:lnSpc>
            </a:pPr>
            <a:r>
              <a:rPr lang="en-US" altLang="en-US" sz="2400" dirty="0"/>
              <a:t>Complexity in compiler</a:t>
            </a:r>
          </a:p>
          <a:p>
            <a:pPr lvl="1">
              <a:lnSpc>
                <a:spcPct val="85000"/>
              </a:lnSpc>
            </a:pPr>
            <a:r>
              <a:rPr lang="en-US" altLang="en-US" sz="2400" dirty="0"/>
              <a:t>Only </a:t>
            </a:r>
            <a:r>
              <a:rPr lang="en-US" altLang="en-US" sz="2000" b="1" dirty="0"/>
              <a:t>LOAD/STORE</a:t>
            </a:r>
            <a:r>
              <a:rPr lang="en-US" altLang="en-US" sz="2400" dirty="0"/>
              <a:t> instructions access memory</a:t>
            </a:r>
          </a:p>
          <a:p>
            <a:pPr lvl="1">
              <a:lnSpc>
                <a:spcPct val="85000"/>
              </a:lnSpc>
            </a:pPr>
            <a:r>
              <a:rPr lang="en-US" altLang="en-US" sz="2400" dirty="0"/>
              <a:t>Few addressing modes</a:t>
            </a:r>
          </a:p>
        </p:txBody>
      </p:sp>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5363" name="Rectangle 2"/>
          <p:cNvSpPr>
            <a:spLocks noGrp="1" noChangeArrowheads="1"/>
          </p:cNvSpPr>
          <p:nvPr>
            <p:ph type="title"/>
          </p:nvPr>
        </p:nvSpPr>
        <p:spPr/>
        <p:txBody>
          <a:bodyPr/>
          <a:lstStyle/>
          <a:p>
            <a:r>
              <a:rPr lang="en-US" altLang="en-US" dirty="0"/>
              <a:t>9.3 Flynn’s Taxonomy (1 of 7)</a:t>
            </a:r>
          </a:p>
        </p:txBody>
      </p:sp>
      <p:sp>
        <p:nvSpPr>
          <p:cNvPr id="15364" name="Rectangle 3"/>
          <p:cNvSpPr>
            <a:spLocks noGrp="1" noChangeArrowheads="1"/>
          </p:cNvSpPr>
          <p:nvPr>
            <p:ph idx="1"/>
          </p:nvPr>
        </p:nvSpPr>
        <p:spPr/>
        <p:txBody>
          <a:bodyPr>
            <a:normAutofit fontScale="92500" lnSpcReduction="20000"/>
          </a:bodyPr>
          <a:lstStyle/>
          <a:p>
            <a:r>
              <a:rPr lang="en-US" altLang="en-US" dirty="0"/>
              <a:t>Many attempts have been made to come up with a way to categorize computer architectures.</a:t>
            </a:r>
          </a:p>
          <a:p>
            <a:r>
              <a:rPr lang="en-US" altLang="en-US" i="1" dirty="0"/>
              <a:t>Flynn’s Taxonomy </a:t>
            </a:r>
            <a:r>
              <a:rPr lang="en-US" altLang="en-US" dirty="0"/>
              <a:t>has been the most enduring of these, despite having some limitations.</a:t>
            </a:r>
          </a:p>
          <a:p>
            <a:r>
              <a:rPr lang="en-US" altLang="en-US" dirty="0"/>
              <a:t>Flynn’s Taxonomy takes into consideration the number of processors and the number of data paths incorporated into an architecture.</a:t>
            </a:r>
          </a:p>
          <a:p>
            <a:r>
              <a:rPr lang="en-US" altLang="en-US" dirty="0"/>
              <a:t>A machine can have one or many processors that operate on one or many data streams.</a:t>
            </a:r>
          </a:p>
        </p:txBody>
      </p:sp>
    </p:spTree>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p:txBody>
          <a:bodyPr/>
          <a:lstStyle/>
          <a:p>
            <a:r>
              <a:rPr lang="en-US" altLang="en-US" dirty="0"/>
              <a:t>9.3 Flynn’s Taxonomy (2 of 7)</a:t>
            </a:r>
          </a:p>
        </p:txBody>
      </p:sp>
      <p:sp>
        <p:nvSpPr>
          <p:cNvPr id="16388" name="Rectangle 3"/>
          <p:cNvSpPr>
            <a:spLocks noGrp="1" noChangeArrowheads="1"/>
          </p:cNvSpPr>
          <p:nvPr>
            <p:ph idx="1"/>
          </p:nvPr>
        </p:nvSpPr>
        <p:spPr/>
        <p:txBody>
          <a:bodyPr>
            <a:normAutofit fontScale="85000" lnSpcReduction="10000"/>
          </a:bodyPr>
          <a:lstStyle/>
          <a:p>
            <a:r>
              <a:rPr lang="en-US" altLang="en-US" dirty="0"/>
              <a:t>The four combinations of multiple processors and multiple data paths are described by Flynn as:</a:t>
            </a:r>
          </a:p>
          <a:p>
            <a:pPr lvl="1"/>
            <a:r>
              <a:rPr lang="en-US" altLang="en-US" dirty="0"/>
              <a:t>SISD: Single instruction stream, single data stream. These are classic uniprocessor systems.</a:t>
            </a:r>
          </a:p>
          <a:p>
            <a:pPr lvl="1"/>
            <a:r>
              <a:rPr lang="en-US" altLang="en-US" dirty="0"/>
              <a:t>SIMD: Single instruction stream, multiple data streams. Execute the same instruction on multiple data values, as in vector processors.</a:t>
            </a:r>
          </a:p>
          <a:p>
            <a:pPr lvl="1"/>
            <a:r>
              <a:rPr lang="en-US" altLang="en-US" dirty="0"/>
              <a:t>MIMD: Multiple instruction streams, multiple data streams. These are today’s parallel architectures.</a:t>
            </a:r>
          </a:p>
          <a:p>
            <a:pPr lvl="1"/>
            <a:r>
              <a:rPr lang="en-US" altLang="en-US" dirty="0"/>
              <a:t>MISD: Multiple instruction streams, single data stream.</a:t>
            </a:r>
          </a:p>
        </p:txBody>
      </p:sp>
    </p:spTree>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p:txBody>
          <a:bodyPr/>
          <a:lstStyle/>
          <a:p>
            <a:r>
              <a:rPr lang="en-US" altLang="en-US" dirty="0"/>
              <a:t>9.3 Flynn’s Taxonomy (3 of 7)</a:t>
            </a:r>
          </a:p>
        </p:txBody>
      </p:sp>
      <p:sp>
        <p:nvSpPr>
          <p:cNvPr id="17412" name="Rectangle 3"/>
          <p:cNvSpPr>
            <a:spLocks noGrp="1" noChangeArrowheads="1"/>
          </p:cNvSpPr>
          <p:nvPr>
            <p:ph idx="1"/>
          </p:nvPr>
        </p:nvSpPr>
        <p:spPr/>
        <p:txBody>
          <a:bodyPr>
            <a:normAutofit fontScale="85000" lnSpcReduction="20000"/>
          </a:bodyPr>
          <a:lstStyle/>
          <a:p>
            <a:r>
              <a:rPr lang="en-US" altLang="en-US" dirty="0"/>
              <a:t>Flynn’s Taxonomy falls short in a number of ways:</a:t>
            </a:r>
          </a:p>
          <a:p>
            <a:pPr lvl="1"/>
            <a:r>
              <a:rPr lang="en-US" altLang="en-US" dirty="0"/>
              <a:t>First, there appears to be no need for MISD machines.</a:t>
            </a:r>
          </a:p>
          <a:p>
            <a:pPr lvl="1"/>
            <a:r>
              <a:rPr lang="en-US" altLang="en-US" dirty="0"/>
              <a:t>Second, parallelism is not homogeneous. This assumption ignores the contribution of specialized processors.</a:t>
            </a:r>
          </a:p>
          <a:p>
            <a:pPr lvl="1"/>
            <a:r>
              <a:rPr lang="en-US" altLang="en-US" dirty="0"/>
              <a:t>Third, it provides no straightforward way to distinguish architectures of the MIMD category.</a:t>
            </a:r>
          </a:p>
          <a:p>
            <a:r>
              <a:rPr lang="en-US" altLang="en-US" dirty="0"/>
              <a:t>One idea is to divide these systems into those that share memory, and those that don’t, as well as whether the interconnections are bus-based or switch-based.</a:t>
            </a:r>
          </a:p>
        </p:txBody>
      </p:sp>
    </p:spTree>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altLang="en-US" dirty="0"/>
              <a:t>9.3 Flynn’s Taxonomy (4 of 7)</a:t>
            </a:r>
          </a:p>
        </p:txBody>
      </p:sp>
      <p:sp>
        <p:nvSpPr>
          <p:cNvPr id="18436" name="Rectangle 3"/>
          <p:cNvSpPr>
            <a:spLocks noGrp="1" noChangeArrowheads="1"/>
          </p:cNvSpPr>
          <p:nvPr>
            <p:ph idx="1"/>
          </p:nvPr>
        </p:nvSpPr>
        <p:spPr/>
        <p:txBody>
          <a:bodyPr>
            <a:normAutofit fontScale="85000" lnSpcReduction="10000"/>
          </a:bodyPr>
          <a:lstStyle/>
          <a:p>
            <a:r>
              <a:rPr lang="en-US" altLang="en-US" dirty="0"/>
              <a:t>Symmetric multiprocessors (SMP) and massively parallel processors (MPP) are MIMD architectures that differ in how they use memory.</a:t>
            </a:r>
          </a:p>
          <a:p>
            <a:r>
              <a:rPr lang="en-US" altLang="en-US" dirty="0"/>
              <a:t>SMP systems share the same memory and MPP do not.</a:t>
            </a:r>
          </a:p>
          <a:p>
            <a:r>
              <a:rPr lang="en-US" altLang="en-US" dirty="0"/>
              <a:t>An easy way to distinguish SMP from MPP is:</a:t>
            </a:r>
          </a:p>
          <a:p>
            <a:pPr lvl="1"/>
            <a:r>
              <a:rPr lang="en-US" altLang="en-US" dirty="0"/>
              <a:t>MPP </a:t>
            </a:r>
            <a:r>
              <a:rPr lang="en-US" altLang="en-US" dirty="0">
                <a:sym typeface="Symbol" pitchFamily="18" charset="2"/>
              </a:rPr>
              <a:t></a:t>
            </a:r>
            <a:r>
              <a:rPr lang="en-US" altLang="en-US" dirty="0"/>
              <a:t>  many processors + distributed memory + communication via network</a:t>
            </a:r>
          </a:p>
          <a:p>
            <a:pPr lvl="1"/>
            <a:r>
              <a:rPr lang="en-US" altLang="en-US" dirty="0"/>
              <a:t>SMP </a:t>
            </a:r>
            <a:r>
              <a:rPr lang="en-US" altLang="en-US" dirty="0">
                <a:sym typeface="Symbol" pitchFamily="18" charset="2"/>
              </a:rPr>
              <a:t> </a:t>
            </a:r>
            <a:r>
              <a:rPr lang="en-US" altLang="en-US" dirty="0"/>
              <a:t> fewer processors + shared memory +       communication via memory</a:t>
            </a:r>
          </a:p>
        </p:txBody>
      </p:sp>
    </p:spTree>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r>
              <a:rPr lang="en-US" altLang="en-US" dirty="0"/>
              <a:t>9.3 Flynn’s Taxonomy (5 of 7)</a:t>
            </a:r>
          </a:p>
        </p:txBody>
      </p:sp>
      <p:sp>
        <p:nvSpPr>
          <p:cNvPr id="19460" name="Rectangle 3"/>
          <p:cNvSpPr>
            <a:spLocks noGrp="1" noChangeArrowheads="1"/>
          </p:cNvSpPr>
          <p:nvPr>
            <p:ph idx="1"/>
          </p:nvPr>
        </p:nvSpPr>
        <p:spPr/>
        <p:txBody>
          <a:bodyPr>
            <a:normAutofit fontScale="77500" lnSpcReduction="20000"/>
          </a:bodyPr>
          <a:lstStyle/>
          <a:p>
            <a:r>
              <a:rPr lang="en-US" altLang="en-US" dirty="0"/>
              <a:t>Other examples of MIMD architectures are found in distributed computing, where processing takes place collaboratively among networked computers.</a:t>
            </a:r>
          </a:p>
          <a:p>
            <a:pPr lvl="1"/>
            <a:r>
              <a:rPr lang="en-US" altLang="en-US" dirty="0"/>
              <a:t>A network of workstations (NOW) uses otherwise idle systems to solve a problem.</a:t>
            </a:r>
          </a:p>
          <a:p>
            <a:pPr lvl="1"/>
            <a:r>
              <a:rPr lang="en-US" altLang="en-US" dirty="0"/>
              <a:t>A collection of workstations (COW) is a NOW where one workstation coordinates the actions of the others.</a:t>
            </a:r>
          </a:p>
          <a:p>
            <a:pPr lvl="1"/>
            <a:r>
              <a:rPr lang="en-US" altLang="en-US" dirty="0"/>
              <a:t>A dedicated cluster parallel computer (DCPC) is a group of workstations brought together to solve a specific problem.</a:t>
            </a:r>
          </a:p>
          <a:p>
            <a:pPr lvl="1"/>
            <a:r>
              <a:rPr lang="en-US" altLang="en-US" dirty="0"/>
              <a:t>A pile of PCs (POPC) is a cluster of (usually) heterogeneous systems that form a dedicated parallel system.</a:t>
            </a:r>
          </a:p>
        </p:txBody>
      </p:sp>
    </p:spTree>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lstStyle/>
          <a:p>
            <a:r>
              <a:rPr lang="en-US" altLang="en-US" dirty="0"/>
              <a:t>9.3 Flynn’s Taxonomy (6 of 7)</a:t>
            </a:r>
          </a:p>
        </p:txBody>
      </p:sp>
      <p:sp>
        <p:nvSpPr>
          <p:cNvPr id="20484" name="Rectangle 3"/>
          <p:cNvSpPr>
            <a:spLocks noGrp="1" noChangeArrowheads="1"/>
          </p:cNvSpPr>
          <p:nvPr>
            <p:ph idx="1"/>
          </p:nvPr>
        </p:nvSpPr>
        <p:spPr/>
        <p:txBody>
          <a:bodyPr>
            <a:normAutofit fontScale="85000" lnSpcReduction="10000"/>
          </a:bodyPr>
          <a:lstStyle/>
          <a:p>
            <a:r>
              <a:rPr lang="en-US" altLang="en-US" dirty="0"/>
              <a:t>Flynn’s Taxonomy has been expanded to include SPMD (single program, multiple data) architectures.</a:t>
            </a:r>
          </a:p>
          <a:p>
            <a:r>
              <a:rPr lang="en-US" altLang="en-US" dirty="0"/>
              <a:t>Each SPMD processor has its own data set and program memory. Different nodes can execute different instructions within the same program using instructions similar to:</a:t>
            </a:r>
          </a:p>
          <a:p>
            <a:pPr lvl="1"/>
            <a:r>
              <a:rPr lang="en-US" altLang="en-US" dirty="0"/>
              <a:t>		If myNodeNum = 1 do this, else do that</a:t>
            </a:r>
          </a:p>
          <a:p>
            <a:r>
              <a:rPr lang="en-US" altLang="en-US" dirty="0"/>
              <a:t>Yet another idea missing from Flynn’s is whether the architecture is instruction driven or data driven. </a:t>
            </a:r>
          </a:p>
        </p:txBody>
      </p:sp>
      <p:sp>
        <p:nvSpPr>
          <p:cNvPr id="20485" name="Text Box 4"/>
          <p:cNvSpPr txBox="1">
            <a:spLocks noChangeArrowheads="1"/>
          </p:cNvSpPr>
          <p:nvPr/>
        </p:nvSpPr>
        <p:spPr bwMode="auto">
          <a:xfrm>
            <a:off x="990600" y="5715000"/>
            <a:ext cx="7315200" cy="430887"/>
          </a:xfrm>
          <a:prstGeom prst="rect">
            <a:avLst/>
          </a:prstGeom>
          <a:solidFill>
            <a:srgbClr val="E5F6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square" anchor="ctr">
            <a:spAutoFit/>
          </a:bodyPr>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gn="ctr"/>
            <a:r>
              <a:rPr lang="en-US" altLang="en-US" sz="2200" baseline="0" dirty="0">
                <a:solidFill>
                  <a:srgbClr val="000000"/>
                </a:solidFill>
                <a:latin typeface="Arial"/>
                <a:cs typeface="Arial"/>
              </a:rPr>
              <a:t>The next slide provides a revised taxonomy. </a:t>
            </a:r>
            <a:endParaRPr lang="en-US" altLang="en-US" baseline="0" dirty="0">
              <a:solidFill>
                <a:srgbClr val="000000"/>
              </a:solidFill>
              <a:latin typeface="Arial"/>
              <a:cs typeface="Arial"/>
            </a:endParaRPr>
          </a:p>
        </p:txBody>
      </p:sp>
    </p:spTree>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1507" name="Rectangle 2"/>
          <p:cNvSpPr>
            <a:spLocks noGrp="1" noChangeArrowheads="1"/>
          </p:cNvSpPr>
          <p:nvPr>
            <p:ph type="title"/>
          </p:nvPr>
        </p:nvSpPr>
        <p:spPr/>
        <p:txBody>
          <a:bodyPr/>
          <a:lstStyle/>
          <a:p>
            <a:r>
              <a:rPr lang="en-US" altLang="en-US" dirty="0"/>
              <a:t>9.3 Flynn’s Taxonomy (7 of 7)</a:t>
            </a:r>
          </a:p>
        </p:txBody>
      </p:sp>
      <p:pic>
        <p:nvPicPr>
          <p:cNvPr id="3" name="Content Placeholder 2">
            <a:extLst>
              <a:ext uri="{FF2B5EF4-FFF2-40B4-BE49-F238E27FC236}">
                <a16:creationId xmlns:a16="http://schemas.microsoft.com/office/drawing/2014/main" id="{B71AD37A-D6A5-E84B-92D6-5970457ECD0C}"/>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589809" y="1981200"/>
            <a:ext cx="5964381" cy="4114800"/>
          </a:xfrm>
        </p:spPr>
      </p:pic>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4099" name="Rectangle 2"/>
          <p:cNvSpPr>
            <a:spLocks noGrp="1" noChangeArrowheads="1"/>
          </p:cNvSpPr>
          <p:nvPr>
            <p:ph type="title"/>
          </p:nvPr>
        </p:nvSpPr>
        <p:spPr/>
        <p:txBody>
          <a:bodyPr/>
          <a:lstStyle/>
          <a:p>
            <a:r>
              <a:rPr lang="en-US" altLang="en-US" dirty="0"/>
              <a:t>Objectives</a:t>
            </a:r>
          </a:p>
        </p:txBody>
      </p:sp>
      <p:sp>
        <p:nvSpPr>
          <p:cNvPr id="4100" name="Rectangle 4"/>
          <p:cNvSpPr>
            <a:spLocks noGrp="1" noChangeArrowheads="1"/>
          </p:cNvSpPr>
          <p:nvPr>
            <p:ph idx="1"/>
          </p:nvPr>
        </p:nvSpPr>
        <p:spPr/>
        <p:txBody>
          <a:bodyPr>
            <a:normAutofit fontScale="92500" lnSpcReduction="10000"/>
          </a:bodyPr>
          <a:lstStyle/>
          <a:p>
            <a:r>
              <a:rPr lang="en-US" altLang="en-US" dirty="0"/>
              <a:t>Learn the properties that often distinguish RISC from CISC architectures.</a:t>
            </a:r>
          </a:p>
          <a:p>
            <a:r>
              <a:rPr lang="en-US" altLang="en-US" dirty="0"/>
              <a:t>Understand how multiprocessor architectures are classified.</a:t>
            </a:r>
          </a:p>
          <a:p>
            <a:r>
              <a:rPr lang="en-US" altLang="en-US" dirty="0"/>
              <a:t>Appreciate the factors that create complexity in multiprocessor systems.</a:t>
            </a:r>
          </a:p>
          <a:p>
            <a:r>
              <a:rPr lang="en-US" altLang="en-US" dirty="0"/>
              <a:t>Become familiar with the ways in which some architectures transcend the traditional von Neumann paradigm.</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p:txBody>
          <a:bodyPr>
            <a:normAutofit fontScale="90000"/>
          </a:bodyPr>
          <a:lstStyle/>
          <a:p>
            <a:r>
              <a:rPr lang="en-US" altLang="en-US" dirty="0"/>
              <a:t>9.4 Parallel and Multiprocessor Architectures (1 of 21)</a:t>
            </a:r>
          </a:p>
        </p:txBody>
      </p:sp>
      <p:sp>
        <p:nvSpPr>
          <p:cNvPr id="22532" name="Rectangle 3"/>
          <p:cNvSpPr>
            <a:spLocks noGrp="1" noChangeArrowheads="1"/>
          </p:cNvSpPr>
          <p:nvPr>
            <p:ph idx="1"/>
          </p:nvPr>
        </p:nvSpPr>
        <p:spPr/>
        <p:txBody>
          <a:bodyPr>
            <a:normAutofit fontScale="85000" lnSpcReduction="20000"/>
          </a:bodyPr>
          <a:lstStyle/>
          <a:p>
            <a:r>
              <a:rPr lang="en-US" altLang="en-US" dirty="0"/>
              <a:t>Parallel processing is capable of economically increasing system throughput while providing better fault tolerance.</a:t>
            </a:r>
          </a:p>
          <a:p>
            <a:r>
              <a:rPr lang="en-US" altLang="en-US" dirty="0"/>
              <a:t>The limiting factor is that no matter how well an algorithm is parallelized, there is always some portion that must be done sequentially.</a:t>
            </a:r>
          </a:p>
          <a:p>
            <a:pPr lvl="1"/>
            <a:r>
              <a:rPr lang="en-US" altLang="en-US" dirty="0"/>
              <a:t>Additional processors sit idle while the sequential work is performed.</a:t>
            </a:r>
          </a:p>
          <a:p>
            <a:r>
              <a:rPr lang="en-US" altLang="en-US" dirty="0"/>
              <a:t>Thus, it is important to keep in mind that an n-fold increase in processing power does not necessarily result in an n-fold increase in throughput.</a:t>
            </a:r>
          </a:p>
        </p:txBody>
      </p:sp>
    </p:spTree>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3555" name="Rectangle 1026"/>
          <p:cNvSpPr>
            <a:spLocks noGrp="1" noChangeArrowheads="1"/>
          </p:cNvSpPr>
          <p:nvPr>
            <p:ph type="title"/>
          </p:nvPr>
        </p:nvSpPr>
        <p:spPr/>
        <p:txBody>
          <a:bodyPr>
            <a:normAutofit fontScale="90000"/>
          </a:bodyPr>
          <a:lstStyle/>
          <a:p>
            <a:r>
              <a:rPr lang="en-US" altLang="en-US" dirty="0"/>
              <a:t>9.4 Parallel and Multiprocessor Architectures (2 of 21)</a:t>
            </a:r>
          </a:p>
        </p:txBody>
      </p:sp>
      <p:sp>
        <p:nvSpPr>
          <p:cNvPr id="23556" name="Rectangle 1027"/>
          <p:cNvSpPr>
            <a:spLocks noGrp="1" noChangeArrowheads="1"/>
          </p:cNvSpPr>
          <p:nvPr>
            <p:ph idx="1"/>
          </p:nvPr>
        </p:nvSpPr>
        <p:spPr/>
        <p:txBody>
          <a:bodyPr>
            <a:normAutofit fontScale="77500" lnSpcReduction="20000"/>
          </a:bodyPr>
          <a:lstStyle/>
          <a:p>
            <a:r>
              <a:rPr lang="en-US" altLang="en-US" dirty="0"/>
              <a:t>Recall that pipelining divides the fetch-decode-execute cycle into stages that each carry out a small part of the process on a set of instructions.</a:t>
            </a:r>
          </a:p>
          <a:p>
            <a:r>
              <a:rPr lang="en-US" altLang="en-US" dirty="0"/>
              <a:t>Ideally, an instruction exits the pipeline during each tick of the clock.</a:t>
            </a:r>
          </a:p>
          <a:p>
            <a:r>
              <a:rPr lang="en-US" altLang="en-US" i="1" dirty="0"/>
              <a:t>Superpipelining</a:t>
            </a:r>
            <a:r>
              <a:rPr lang="en-US" altLang="en-US" dirty="0"/>
              <a:t> occurs when a pipeline has stages that require less than half a clock cycle to complete.</a:t>
            </a:r>
          </a:p>
          <a:p>
            <a:pPr lvl="1"/>
            <a:r>
              <a:rPr lang="en-US" altLang="en-US" dirty="0"/>
              <a:t>The pipeline is equipped with a separate clock running at a frequency that is at least double that of the main system clock.</a:t>
            </a:r>
          </a:p>
          <a:p>
            <a:r>
              <a:rPr lang="en-US" altLang="en-US" dirty="0"/>
              <a:t>Superpipelining is only one aspect of superscalar design.</a:t>
            </a:r>
          </a:p>
        </p:txBody>
      </p:sp>
    </p:spTree>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normAutofit fontScale="90000"/>
          </a:bodyPr>
          <a:lstStyle/>
          <a:p>
            <a:r>
              <a:rPr lang="en-US" altLang="en-US" dirty="0"/>
              <a:t>9.4 Parallel and Multiprocessor Architectures (3 of 21)</a:t>
            </a:r>
          </a:p>
        </p:txBody>
      </p:sp>
      <p:sp>
        <p:nvSpPr>
          <p:cNvPr id="24580" name="Rectangle 3"/>
          <p:cNvSpPr>
            <a:spLocks noGrp="1" noChangeArrowheads="1"/>
          </p:cNvSpPr>
          <p:nvPr>
            <p:ph idx="1"/>
          </p:nvPr>
        </p:nvSpPr>
        <p:spPr/>
        <p:txBody>
          <a:bodyPr>
            <a:normAutofit fontScale="85000" lnSpcReduction="20000"/>
          </a:bodyPr>
          <a:lstStyle/>
          <a:p>
            <a:r>
              <a:rPr lang="en-US" altLang="en-US" dirty="0"/>
              <a:t>Superscalar architectures include multiple execution units such as specialized integer and floating-point adders and multipliers.</a:t>
            </a:r>
          </a:p>
          <a:p>
            <a:r>
              <a:rPr lang="en-US" altLang="en-US" dirty="0"/>
              <a:t>A critical component of this architecture is the </a:t>
            </a:r>
            <a:r>
              <a:rPr lang="en-US" altLang="en-US" i="1" dirty="0"/>
              <a:t>instruction fetch unit</a:t>
            </a:r>
            <a:r>
              <a:rPr lang="en-US" altLang="en-US" dirty="0"/>
              <a:t>, which can simultaneously retrieve several instructions from memory.</a:t>
            </a:r>
          </a:p>
          <a:p>
            <a:r>
              <a:rPr lang="en-US" altLang="en-US" dirty="0"/>
              <a:t>A </a:t>
            </a:r>
            <a:r>
              <a:rPr lang="en-US" altLang="en-US" i="1" dirty="0"/>
              <a:t>decoding unit </a:t>
            </a:r>
            <a:r>
              <a:rPr lang="en-US" altLang="en-US" dirty="0"/>
              <a:t>determines which of these instructions can be executed in parallel and combines them accordingly.</a:t>
            </a:r>
          </a:p>
          <a:p>
            <a:r>
              <a:rPr lang="en-US" altLang="en-US" dirty="0"/>
              <a:t>This architecture also requires compilers that make optimum use of the hardware.</a:t>
            </a:r>
          </a:p>
        </p:txBody>
      </p:sp>
    </p:spTree>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5603" name="Rectangle 3074"/>
          <p:cNvSpPr>
            <a:spLocks noGrp="1" noChangeArrowheads="1"/>
          </p:cNvSpPr>
          <p:nvPr>
            <p:ph type="title"/>
          </p:nvPr>
        </p:nvSpPr>
        <p:spPr/>
        <p:txBody>
          <a:bodyPr>
            <a:normAutofit fontScale="90000"/>
          </a:bodyPr>
          <a:lstStyle/>
          <a:p>
            <a:r>
              <a:rPr lang="en-US" altLang="en-US" dirty="0"/>
              <a:t>9.4 Parallel and Multiprocessor Architectures (4 of 21)</a:t>
            </a:r>
          </a:p>
        </p:txBody>
      </p:sp>
      <p:sp>
        <p:nvSpPr>
          <p:cNvPr id="25604" name="Rectangle 3075"/>
          <p:cNvSpPr>
            <a:spLocks noGrp="1" noChangeArrowheads="1"/>
          </p:cNvSpPr>
          <p:nvPr>
            <p:ph idx="1"/>
          </p:nvPr>
        </p:nvSpPr>
        <p:spPr/>
        <p:txBody>
          <a:bodyPr>
            <a:normAutofit fontScale="85000" lnSpcReduction="20000"/>
          </a:bodyPr>
          <a:lstStyle/>
          <a:p>
            <a:r>
              <a:rPr lang="en-US" altLang="en-US" dirty="0"/>
              <a:t>Very long instruction word (VLIW) architectures differ from superscalar architectures because the VLIW compiler, instead of a hardware decoding unit, packs independent instructions into one long instruction that is sent down the pipeline to the execution units.</a:t>
            </a:r>
          </a:p>
          <a:p>
            <a:r>
              <a:rPr lang="en-US" altLang="en-US" dirty="0"/>
              <a:t>One could argue that this is the best approach because the compiler can better identify instruction dependencies.</a:t>
            </a:r>
          </a:p>
          <a:p>
            <a:r>
              <a:rPr lang="en-US" altLang="en-US" dirty="0"/>
              <a:t>However, compilers tend to be conservative and cannot have a view of the run time code.</a:t>
            </a:r>
          </a:p>
        </p:txBody>
      </p:sp>
    </p:spTree>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6627" name="Rectangle 2050"/>
          <p:cNvSpPr>
            <a:spLocks noGrp="1" noChangeArrowheads="1"/>
          </p:cNvSpPr>
          <p:nvPr>
            <p:ph type="title"/>
          </p:nvPr>
        </p:nvSpPr>
        <p:spPr/>
        <p:txBody>
          <a:bodyPr>
            <a:normAutofit fontScale="90000"/>
          </a:bodyPr>
          <a:lstStyle/>
          <a:p>
            <a:r>
              <a:rPr lang="en-US" altLang="en-US" dirty="0"/>
              <a:t>9.4 Parallel and Multiprocessor Architectures (5 of 21)</a:t>
            </a:r>
          </a:p>
        </p:txBody>
      </p:sp>
      <p:sp>
        <p:nvSpPr>
          <p:cNvPr id="26628" name="Rectangle 2051"/>
          <p:cNvSpPr>
            <a:spLocks noGrp="1" noChangeArrowheads="1"/>
          </p:cNvSpPr>
          <p:nvPr>
            <p:ph idx="1"/>
          </p:nvPr>
        </p:nvSpPr>
        <p:spPr/>
        <p:txBody>
          <a:bodyPr>
            <a:normAutofit fontScale="85000" lnSpcReduction="20000"/>
          </a:bodyPr>
          <a:lstStyle/>
          <a:p>
            <a:r>
              <a:rPr lang="en-US" altLang="en-US" dirty="0"/>
              <a:t>Vector computers are processors that operate on entire vectors or matrices at once.</a:t>
            </a:r>
          </a:p>
          <a:p>
            <a:pPr lvl="1"/>
            <a:r>
              <a:rPr lang="en-US" altLang="en-US" dirty="0"/>
              <a:t>These systems are often called supercomputers.</a:t>
            </a:r>
          </a:p>
          <a:p>
            <a:r>
              <a:rPr lang="en-US" altLang="en-US" dirty="0"/>
              <a:t>Vector computers are highly pipelined so that arithmetic instructions can be overlapped.</a:t>
            </a:r>
          </a:p>
          <a:p>
            <a:r>
              <a:rPr lang="en-US" altLang="en-US" dirty="0"/>
              <a:t>Vector processors can be categorized according to how operands are accessed.</a:t>
            </a:r>
          </a:p>
          <a:p>
            <a:pPr lvl="1"/>
            <a:r>
              <a:rPr lang="en-US" altLang="en-US" dirty="0"/>
              <a:t>Register-register vector processors require all operands to be in registers.</a:t>
            </a:r>
          </a:p>
          <a:p>
            <a:pPr lvl="1"/>
            <a:r>
              <a:rPr lang="en-US" altLang="en-US" dirty="0"/>
              <a:t>Memory-memory vector processors allow operands to be sent from memory directly to the arithmetic units.</a:t>
            </a:r>
          </a:p>
        </p:txBody>
      </p:sp>
    </p:spTree>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normAutofit fontScale="90000"/>
          </a:bodyPr>
          <a:lstStyle/>
          <a:p>
            <a:r>
              <a:rPr lang="en-US" altLang="en-US" dirty="0"/>
              <a:t>9.4 Parallel and Multiprocessor Architectures (6 of 21)</a:t>
            </a:r>
          </a:p>
        </p:txBody>
      </p:sp>
      <p:sp>
        <p:nvSpPr>
          <p:cNvPr id="27652" name="Rectangle 3"/>
          <p:cNvSpPr>
            <a:spLocks noGrp="1" noChangeArrowheads="1"/>
          </p:cNvSpPr>
          <p:nvPr>
            <p:ph idx="1"/>
          </p:nvPr>
        </p:nvSpPr>
        <p:spPr/>
        <p:txBody>
          <a:bodyPr>
            <a:normAutofit fontScale="85000" lnSpcReduction="20000"/>
          </a:bodyPr>
          <a:lstStyle/>
          <a:p>
            <a:r>
              <a:rPr lang="en-US" altLang="en-US" dirty="0"/>
              <a:t>A disadvantage of register-register vector computers is that large vectors must be broken into fixed-length segments so they will fit into the register sets.</a:t>
            </a:r>
          </a:p>
          <a:p>
            <a:r>
              <a:rPr lang="en-US" altLang="en-US" dirty="0"/>
              <a:t>Memory-memory vector computers have a longer startup time until the pipeline becomes full.</a:t>
            </a:r>
          </a:p>
          <a:p>
            <a:r>
              <a:rPr lang="en-US" altLang="en-US" dirty="0"/>
              <a:t>In general, vector machines are efficient because there are fewer instructions to fetch, and corresponding pairs of values can be prefetched because the processor knows it will have a continuous stream of data.</a:t>
            </a:r>
          </a:p>
        </p:txBody>
      </p:sp>
    </p:spTree>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8675" name="Rectangle 2"/>
          <p:cNvSpPr>
            <a:spLocks noGrp="1" noChangeArrowheads="1"/>
          </p:cNvSpPr>
          <p:nvPr>
            <p:ph type="title"/>
          </p:nvPr>
        </p:nvSpPr>
        <p:spPr/>
        <p:txBody>
          <a:bodyPr>
            <a:normAutofit fontScale="90000"/>
          </a:bodyPr>
          <a:lstStyle/>
          <a:p>
            <a:r>
              <a:rPr lang="en-US" altLang="en-US" dirty="0"/>
              <a:t>9.4 Parallel and Multiprocessor Architectures (7 of 21)</a:t>
            </a:r>
          </a:p>
        </p:txBody>
      </p:sp>
      <p:sp>
        <p:nvSpPr>
          <p:cNvPr id="28676" name="Rectangle 3"/>
          <p:cNvSpPr>
            <a:spLocks noGrp="1" noChangeArrowheads="1"/>
          </p:cNvSpPr>
          <p:nvPr>
            <p:ph idx="1"/>
          </p:nvPr>
        </p:nvSpPr>
        <p:spPr/>
        <p:txBody>
          <a:bodyPr>
            <a:normAutofit fontScale="85000" lnSpcReduction="10000"/>
          </a:bodyPr>
          <a:lstStyle/>
          <a:p>
            <a:r>
              <a:rPr lang="en-US" altLang="en-US" dirty="0"/>
              <a:t>MIMD systems can communicate through shared memory or through an interconnection network.</a:t>
            </a:r>
          </a:p>
          <a:p>
            <a:r>
              <a:rPr lang="en-US" altLang="en-US" dirty="0"/>
              <a:t>Interconnection networks are often classified according to their topology, routing strategy, and switching technique.</a:t>
            </a:r>
          </a:p>
          <a:p>
            <a:r>
              <a:rPr lang="en-US" altLang="en-US" dirty="0"/>
              <a:t>Of these, the topology is a major determining factor in the overhead cost of message passing.</a:t>
            </a:r>
          </a:p>
          <a:p>
            <a:r>
              <a:rPr lang="en-US" altLang="en-US" dirty="0"/>
              <a:t>Message passing takes time owing to network latency and incurs overhead in the processors.</a:t>
            </a:r>
          </a:p>
        </p:txBody>
      </p:sp>
    </p:spTree>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normAutofit fontScale="90000"/>
          </a:bodyPr>
          <a:lstStyle/>
          <a:p>
            <a:r>
              <a:rPr lang="en-US" altLang="en-US" dirty="0"/>
              <a:t>9.4 Parallel and Multiprocessor Architectures (8 of 21) </a:t>
            </a:r>
          </a:p>
        </p:txBody>
      </p:sp>
      <p:sp>
        <p:nvSpPr>
          <p:cNvPr id="29700" name="Rectangle 3"/>
          <p:cNvSpPr>
            <a:spLocks noGrp="1" noChangeArrowheads="1"/>
          </p:cNvSpPr>
          <p:nvPr>
            <p:ph idx="1"/>
          </p:nvPr>
        </p:nvSpPr>
        <p:spPr/>
        <p:txBody>
          <a:bodyPr>
            <a:normAutofit fontScale="85000" lnSpcReduction="20000"/>
          </a:bodyPr>
          <a:lstStyle/>
          <a:p>
            <a:r>
              <a:rPr lang="en-US" altLang="en-US" dirty="0"/>
              <a:t>Interconnection networks can be either static or dynamic.</a:t>
            </a:r>
          </a:p>
          <a:p>
            <a:r>
              <a:rPr lang="en-US" altLang="en-US" dirty="0"/>
              <a:t>Processor-to-memory connections usually employ dynamic interconnections. These can be blocking or nonblocking.</a:t>
            </a:r>
          </a:p>
          <a:p>
            <a:pPr lvl="1"/>
            <a:r>
              <a:rPr lang="en-US" altLang="en-US" dirty="0"/>
              <a:t>Nonblocking interconnections allow connections to occur simultaneously.</a:t>
            </a:r>
          </a:p>
          <a:p>
            <a:r>
              <a:rPr lang="en-US" altLang="en-US" dirty="0"/>
              <a:t>Processor-to-processor message-passing interconnections are usually static, and can employ any of several different topologies, as shown on the following slide.</a:t>
            </a:r>
          </a:p>
        </p:txBody>
      </p:sp>
    </p:spTree>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0723" name="Rectangle 1026"/>
          <p:cNvSpPr>
            <a:spLocks noGrp="1" noChangeArrowheads="1"/>
          </p:cNvSpPr>
          <p:nvPr>
            <p:ph type="title"/>
          </p:nvPr>
        </p:nvSpPr>
        <p:spPr/>
        <p:txBody>
          <a:bodyPr>
            <a:normAutofit fontScale="90000"/>
          </a:bodyPr>
          <a:lstStyle/>
          <a:p>
            <a:r>
              <a:rPr lang="en-US" altLang="en-US" dirty="0"/>
              <a:t>9.4 Parallel and Multiprocessor Architectures (9 of 21)</a:t>
            </a:r>
          </a:p>
        </p:txBody>
      </p:sp>
      <p:pic>
        <p:nvPicPr>
          <p:cNvPr id="3" name="Picture 2">
            <a:extLst>
              <a:ext uri="{FF2B5EF4-FFF2-40B4-BE49-F238E27FC236}">
                <a16:creationId xmlns:a16="http://schemas.microsoft.com/office/drawing/2014/main" id="{2049A991-5DF8-A845-ABA7-495BCC375B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3600" y="1981200"/>
            <a:ext cx="1115186" cy="1043814"/>
          </a:xfrm>
          <a:prstGeom prst="rect">
            <a:avLst/>
          </a:prstGeom>
        </p:spPr>
      </p:pic>
      <p:pic>
        <p:nvPicPr>
          <p:cNvPr id="5" name="Picture 4">
            <a:extLst>
              <a:ext uri="{FF2B5EF4-FFF2-40B4-BE49-F238E27FC236}">
                <a16:creationId xmlns:a16="http://schemas.microsoft.com/office/drawing/2014/main" id="{220D471E-E7A3-4F4A-92AB-68875B22A9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8600" y="1981200"/>
            <a:ext cx="1437354" cy="1062392"/>
          </a:xfrm>
          <a:prstGeom prst="rect">
            <a:avLst/>
          </a:prstGeom>
        </p:spPr>
      </p:pic>
      <p:pic>
        <p:nvPicPr>
          <p:cNvPr id="15" name="Picture 14">
            <a:extLst>
              <a:ext uri="{FF2B5EF4-FFF2-40B4-BE49-F238E27FC236}">
                <a16:creationId xmlns:a16="http://schemas.microsoft.com/office/drawing/2014/main" id="{1092C32D-7C35-744A-8AA5-DBCD57E13D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96000" y="1981200"/>
            <a:ext cx="1922911" cy="1046648"/>
          </a:xfrm>
          <a:prstGeom prst="rect">
            <a:avLst/>
          </a:prstGeom>
        </p:spPr>
      </p:pic>
      <p:pic>
        <p:nvPicPr>
          <p:cNvPr id="17" name="Picture 16">
            <a:extLst>
              <a:ext uri="{FF2B5EF4-FFF2-40B4-BE49-F238E27FC236}">
                <a16:creationId xmlns:a16="http://schemas.microsoft.com/office/drawing/2014/main" id="{E045C022-B076-F94A-B9B3-78C45B1937F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53000" y="3352800"/>
            <a:ext cx="2051941" cy="1124107"/>
          </a:xfrm>
          <a:prstGeom prst="rect">
            <a:avLst/>
          </a:prstGeom>
        </p:spPr>
      </p:pic>
      <p:pic>
        <p:nvPicPr>
          <p:cNvPr id="19" name="Picture 18">
            <a:extLst>
              <a:ext uri="{FF2B5EF4-FFF2-40B4-BE49-F238E27FC236}">
                <a16:creationId xmlns:a16="http://schemas.microsoft.com/office/drawing/2014/main" id="{38A227BB-17FB-E547-937F-D605D2A78C5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95600" y="3429000"/>
            <a:ext cx="1320380" cy="1079500"/>
          </a:xfrm>
          <a:prstGeom prst="rect">
            <a:avLst/>
          </a:prstGeom>
        </p:spPr>
      </p:pic>
      <p:pic>
        <p:nvPicPr>
          <p:cNvPr id="21" name="Picture 20">
            <a:extLst>
              <a:ext uri="{FF2B5EF4-FFF2-40B4-BE49-F238E27FC236}">
                <a16:creationId xmlns:a16="http://schemas.microsoft.com/office/drawing/2014/main" id="{1787C8D7-A556-CD4B-8A9F-2F17BEFE72E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133600" y="5029200"/>
            <a:ext cx="2132235" cy="990285"/>
          </a:xfrm>
          <a:prstGeom prst="rect">
            <a:avLst/>
          </a:prstGeom>
        </p:spPr>
      </p:pic>
      <p:pic>
        <p:nvPicPr>
          <p:cNvPr id="23" name="Picture 22">
            <a:extLst>
              <a:ext uri="{FF2B5EF4-FFF2-40B4-BE49-F238E27FC236}">
                <a16:creationId xmlns:a16="http://schemas.microsoft.com/office/drawing/2014/main" id="{BC63D428-0AE0-1A44-8A99-FF90834FE83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410200" y="4876800"/>
            <a:ext cx="1905000" cy="1215259"/>
          </a:xfrm>
          <a:prstGeom prst="rect">
            <a:avLst/>
          </a:prstGeom>
        </p:spPr>
      </p:pic>
      <p:sp>
        <p:nvSpPr>
          <p:cNvPr id="24" name="TextBox 23">
            <a:extLst>
              <a:ext uri="{FF2B5EF4-FFF2-40B4-BE49-F238E27FC236}">
                <a16:creationId xmlns:a16="http://schemas.microsoft.com/office/drawing/2014/main" id="{9C5C84F7-50CD-FA47-BEC9-F56992E4DEA7}"/>
              </a:ext>
            </a:extLst>
          </p:cNvPr>
          <p:cNvSpPr txBox="1"/>
          <p:nvPr/>
        </p:nvSpPr>
        <p:spPr>
          <a:xfrm>
            <a:off x="1828800" y="3124200"/>
            <a:ext cx="1752403"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Completely Connected</a:t>
            </a:r>
          </a:p>
        </p:txBody>
      </p:sp>
      <p:sp>
        <p:nvSpPr>
          <p:cNvPr id="26" name="TextBox 25">
            <a:extLst>
              <a:ext uri="{FF2B5EF4-FFF2-40B4-BE49-F238E27FC236}">
                <a16:creationId xmlns:a16="http://schemas.microsoft.com/office/drawing/2014/main" id="{79809118-8D41-C949-8EEE-087B6E590617}"/>
              </a:ext>
            </a:extLst>
          </p:cNvPr>
          <p:cNvSpPr txBox="1"/>
          <p:nvPr/>
        </p:nvSpPr>
        <p:spPr>
          <a:xfrm>
            <a:off x="4495800" y="3124200"/>
            <a:ext cx="459869"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Star</a:t>
            </a:r>
          </a:p>
        </p:txBody>
      </p:sp>
      <p:sp>
        <p:nvSpPr>
          <p:cNvPr id="27" name="TextBox 26">
            <a:extLst>
              <a:ext uri="{FF2B5EF4-FFF2-40B4-BE49-F238E27FC236}">
                <a16:creationId xmlns:a16="http://schemas.microsoft.com/office/drawing/2014/main" id="{506F7892-76D0-6F40-9FCF-6053776FDCD3}"/>
              </a:ext>
            </a:extLst>
          </p:cNvPr>
          <p:cNvSpPr txBox="1"/>
          <p:nvPr/>
        </p:nvSpPr>
        <p:spPr>
          <a:xfrm>
            <a:off x="6477000" y="3124200"/>
            <a:ext cx="1250663"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Linear and Ring</a:t>
            </a:r>
          </a:p>
        </p:txBody>
      </p:sp>
      <p:sp>
        <p:nvSpPr>
          <p:cNvPr id="28" name="TextBox 27">
            <a:extLst>
              <a:ext uri="{FF2B5EF4-FFF2-40B4-BE49-F238E27FC236}">
                <a16:creationId xmlns:a16="http://schemas.microsoft.com/office/drawing/2014/main" id="{45FE7E9C-CDFA-294A-9C5D-9B8DB7712C98}"/>
              </a:ext>
            </a:extLst>
          </p:cNvPr>
          <p:cNvSpPr txBox="1"/>
          <p:nvPr/>
        </p:nvSpPr>
        <p:spPr>
          <a:xfrm>
            <a:off x="5257800" y="4572000"/>
            <a:ext cx="1638590"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Mesh and Mesh Ring</a:t>
            </a:r>
          </a:p>
        </p:txBody>
      </p:sp>
      <p:sp>
        <p:nvSpPr>
          <p:cNvPr id="29" name="TextBox 28">
            <a:extLst>
              <a:ext uri="{FF2B5EF4-FFF2-40B4-BE49-F238E27FC236}">
                <a16:creationId xmlns:a16="http://schemas.microsoft.com/office/drawing/2014/main" id="{FB2F671C-8405-0F48-8A77-0B32FC7E232B}"/>
              </a:ext>
            </a:extLst>
          </p:cNvPr>
          <p:cNvSpPr txBox="1"/>
          <p:nvPr/>
        </p:nvSpPr>
        <p:spPr>
          <a:xfrm>
            <a:off x="3276600" y="4572000"/>
            <a:ext cx="484428"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Tree</a:t>
            </a:r>
          </a:p>
        </p:txBody>
      </p:sp>
      <p:sp>
        <p:nvSpPr>
          <p:cNvPr id="30" name="TextBox 29">
            <a:extLst>
              <a:ext uri="{FF2B5EF4-FFF2-40B4-BE49-F238E27FC236}">
                <a16:creationId xmlns:a16="http://schemas.microsoft.com/office/drawing/2014/main" id="{5A00D872-DBDE-E94B-833C-2BD21F1E6365}"/>
              </a:ext>
            </a:extLst>
          </p:cNvPr>
          <p:cNvSpPr txBox="1"/>
          <p:nvPr/>
        </p:nvSpPr>
        <p:spPr>
          <a:xfrm>
            <a:off x="2133600" y="6096000"/>
            <a:ext cx="2197846"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Four-Dimensional Hypercube</a:t>
            </a:r>
          </a:p>
        </p:txBody>
      </p:sp>
      <p:sp>
        <p:nvSpPr>
          <p:cNvPr id="31" name="TextBox 30">
            <a:extLst>
              <a:ext uri="{FF2B5EF4-FFF2-40B4-BE49-F238E27FC236}">
                <a16:creationId xmlns:a16="http://schemas.microsoft.com/office/drawing/2014/main" id="{C61954E5-A2C0-2443-B071-0B0A5F637000}"/>
              </a:ext>
            </a:extLst>
          </p:cNvPr>
          <p:cNvSpPr txBox="1"/>
          <p:nvPr/>
        </p:nvSpPr>
        <p:spPr>
          <a:xfrm>
            <a:off x="5486400" y="6172200"/>
            <a:ext cx="1679370"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A Bus-Based Network</a:t>
            </a:r>
          </a:p>
        </p:txBody>
      </p:sp>
    </p:spTree>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1747" name="Rectangle 2"/>
          <p:cNvSpPr>
            <a:spLocks noGrp="1" noChangeArrowheads="1"/>
          </p:cNvSpPr>
          <p:nvPr>
            <p:ph type="title"/>
          </p:nvPr>
        </p:nvSpPr>
        <p:spPr/>
        <p:txBody>
          <a:bodyPr>
            <a:normAutofit fontScale="90000"/>
          </a:bodyPr>
          <a:lstStyle/>
          <a:p>
            <a:r>
              <a:rPr lang="en-US" altLang="en-US" dirty="0"/>
              <a:t>9.4 Parallel and Multiprocessor Architectures (10 of 21)</a:t>
            </a:r>
          </a:p>
        </p:txBody>
      </p:sp>
      <p:sp>
        <p:nvSpPr>
          <p:cNvPr id="31748" name="Rectangle 3"/>
          <p:cNvSpPr>
            <a:spLocks noGrp="1" noChangeArrowheads="1"/>
          </p:cNvSpPr>
          <p:nvPr>
            <p:ph idx="1"/>
          </p:nvPr>
        </p:nvSpPr>
        <p:spPr/>
        <p:txBody>
          <a:bodyPr/>
          <a:lstStyle/>
          <a:p>
            <a:r>
              <a:rPr lang="en-US" altLang="en-US" dirty="0"/>
              <a:t>Dynamic routing is achieved through switching networks that consist of crossbar switches or 2 </a:t>
            </a:r>
            <a:r>
              <a:rPr lang="en-US" altLang="en-US" dirty="0">
                <a:sym typeface="Symbol" pitchFamily="18" charset="2"/>
              </a:rPr>
              <a:t></a:t>
            </a:r>
            <a:r>
              <a:rPr lang="en-US" altLang="en-US" dirty="0"/>
              <a:t> 2 switches.</a:t>
            </a:r>
          </a:p>
        </p:txBody>
      </p:sp>
      <p:pic>
        <p:nvPicPr>
          <p:cNvPr id="3" name="Picture 2">
            <a:extLst>
              <a:ext uri="{FF2B5EF4-FFF2-40B4-BE49-F238E27FC236}">
                <a16:creationId xmlns:a16="http://schemas.microsoft.com/office/drawing/2014/main" id="{299A1AE6-00BF-4E41-B512-80709EEF3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3000" y="3886200"/>
            <a:ext cx="3041650" cy="1424805"/>
          </a:xfrm>
          <a:prstGeom prst="rect">
            <a:avLst/>
          </a:prstGeom>
        </p:spPr>
      </p:pic>
      <p:pic>
        <p:nvPicPr>
          <p:cNvPr id="5" name="Picture 4">
            <a:extLst>
              <a:ext uri="{FF2B5EF4-FFF2-40B4-BE49-F238E27FC236}">
                <a16:creationId xmlns:a16="http://schemas.microsoft.com/office/drawing/2014/main" id="{6E54BB2B-C190-7944-B409-4F0AE4A60DC4}"/>
              </a:ext>
            </a:extLst>
          </p:cNvPr>
          <p:cNvPicPr>
            <a:picLocks noChangeAspect="1"/>
          </p:cNvPicPr>
          <p:nvPr/>
        </p:nvPicPr>
        <p:blipFill rotWithShape="1">
          <a:blip r:embed="rId6">
            <a:extLst>
              <a:ext uri="{28A0092B-C50C-407E-A947-70E740481C1C}">
                <a14:useLocalDpi xmlns:a14="http://schemas.microsoft.com/office/drawing/2010/main" val="0"/>
              </a:ext>
            </a:extLst>
          </a:blip>
          <a:srcRect b="51887"/>
          <a:stretch/>
        </p:blipFill>
        <p:spPr>
          <a:xfrm>
            <a:off x="4419600" y="3581400"/>
            <a:ext cx="4419600" cy="647700"/>
          </a:xfrm>
          <a:prstGeom prst="rect">
            <a:avLst/>
          </a:prstGeom>
        </p:spPr>
      </p:pic>
      <p:sp>
        <p:nvSpPr>
          <p:cNvPr id="10" name="TextBox 9">
            <a:extLst>
              <a:ext uri="{FF2B5EF4-FFF2-40B4-BE49-F238E27FC236}">
                <a16:creationId xmlns:a16="http://schemas.microsoft.com/office/drawing/2014/main" id="{6C6A9A94-255D-474F-88A6-94B619B6712E}"/>
              </a:ext>
            </a:extLst>
          </p:cNvPr>
          <p:cNvSpPr txBox="1"/>
          <p:nvPr/>
        </p:nvSpPr>
        <p:spPr>
          <a:xfrm>
            <a:off x="5181600" y="4343400"/>
            <a:ext cx="763799"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Through</a:t>
            </a:r>
          </a:p>
        </p:txBody>
      </p:sp>
      <p:pic>
        <p:nvPicPr>
          <p:cNvPr id="12" name="Picture 11">
            <a:extLst>
              <a:ext uri="{FF2B5EF4-FFF2-40B4-BE49-F238E27FC236}">
                <a16:creationId xmlns:a16="http://schemas.microsoft.com/office/drawing/2014/main" id="{F2D97F37-67F7-554C-A358-7B1988F9BB81}"/>
              </a:ext>
            </a:extLst>
          </p:cNvPr>
          <p:cNvPicPr>
            <a:picLocks noChangeAspect="1"/>
          </p:cNvPicPr>
          <p:nvPr/>
        </p:nvPicPr>
        <p:blipFill rotWithShape="1">
          <a:blip r:embed="rId6">
            <a:extLst>
              <a:ext uri="{28A0092B-C50C-407E-A947-70E740481C1C}">
                <a14:useLocalDpi xmlns:a14="http://schemas.microsoft.com/office/drawing/2010/main" val="0"/>
              </a:ext>
            </a:extLst>
          </a:blip>
          <a:srcRect t="47170"/>
          <a:stretch/>
        </p:blipFill>
        <p:spPr>
          <a:xfrm>
            <a:off x="4419600" y="4800600"/>
            <a:ext cx="4419600" cy="711200"/>
          </a:xfrm>
          <a:prstGeom prst="rect">
            <a:avLst/>
          </a:prstGeom>
        </p:spPr>
      </p:pic>
      <p:sp>
        <p:nvSpPr>
          <p:cNvPr id="13" name="TextBox 12">
            <a:extLst>
              <a:ext uri="{FF2B5EF4-FFF2-40B4-BE49-F238E27FC236}">
                <a16:creationId xmlns:a16="http://schemas.microsoft.com/office/drawing/2014/main" id="{0E5D951A-F21D-504D-9142-0DB59D4A01D2}"/>
              </a:ext>
            </a:extLst>
          </p:cNvPr>
          <p:cNvSpPr txBox="1"/>
          <p:nvPr/>
        </p:nvSpPr>
        <p:spPr>
          <a:xfrm>
            <a:off x="7391400" y="4343400"/>
            <a:ext cx="557012"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Cross</a:t>
            </a:r>
          </a:p>
        </p:txBody>
      </p:sp>
      <p:sp>
        <p:nvSpPr>
          <p:cNvPr id="14" name="TextBox 13">
            <a:extLst>
              <a:ext uri="{FF2B5EF4-FFF2-40B4-BE49-F238E27FC236}">
                <a16:creationId xmlns:a16="http://schemas.microsoft.com/office/drawing/2014/main" id="{608260A8-D00B-0942-B79C-6E0B755E78CA}"/>
              </a:ext>
            </a:extLst>
          </p:cNvPr>
          <p:cNvSpPr txBox="1"/>
          <p:nvPr/>
        </p:nvSpPr>
        <p:spPr>
          <a:xfrm>
            <a:off x="4876800" y="5638800"/>
            <a:ext cx="1342355"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Upper Broadcast</a:t>
            </a:r>
          </a:p>
        </p:txBody>
      </p:sp>
      <p:sp>
        <p:nvSpPr>
          <p:cNvPr id="15" name="TextBox 14">
            <a:extLst>
              <a:ext uri="{FF2B5EF4-FFF2-40B4-BE49-F238E27FC236}">
                <a16:creationId xmlns:a16="http://schemas.microsoft.com/office/drawing/2014/main" id="{7FB7E4FD-615D-FD49-865E-3C3C1114EB25}"/>
              </a:ext>
            </a:extLst>
          </p:cNvPr>
          <p:cNvSpPr txBox="1"/>
          <p:nvPr/>
        </p:nvSpPr>
        <p:spPr>
          <a:xfrm>
            <a:off x="7086600" y="5715000"/>
            <a:ext cx="1335430" cy="297517"/>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Lower Broadcast</a:t>
            </a:r>
          </a:p>
        </p:txBody>
      </p:sp>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123" name="Rectangle 2"/>
          <p:cNvSpPr>
            <a:spLocks noGrp="1" noChangeArrowheads="1"/>
          </p:cNvSpPr>
          <p:nvPr>
            <p:ph type="title"/>
          </p:nvPr>
        </p:nvSpPr>
        <p:spPr/>
        <p:txBody>
          <a:bodyPr/>
          <a:lstStyle/>
          <a:p>
            <a:r>
              <a:rPr lang="en-US" altLang="en-US" dirty="0"/>
              <a:t>9.1 Introduction</a:t>
            </a:r>
          </a:p>
        </p:txBody>
      </p:sp>
      <p:sp>
        <p:nvSpPr>
          <p:cNvPr id="5124" name="Rectangle 3"/>
          <p:cNvSpPr>
            <a:spLocks noGrp="1" noChangeArrowheads="1"/>
          </p:cNvSpPr>
          <p:nvPr>
            <p:ph idx="1"/>
          </p:nvPr>
        </p:nvSpPr>
        <p:spPr/>
        <p:txBody>
          <a:bodyPr>
            <a:normAutofit fontScale="92500" lnSpcReduction="10000"/>
          </a:bodyPr>
          <a:lstStyle/>
          <a:p>
            <a:r>
              <a:rPr lang="en-US" altLang="en-US" dirty="0"/>
              <a:t>We have so far studied only the simplest models of computer systems; classical single-processor von Neumann systems.</a:t>
            </a:r>
          </a:p>
          <a:p>
            <a:r>
              <a:rPr lang="en-US" altLang="en-US" dirty="0"/>
              <a:t>This chapter presents a number of different approaches to computer organization and architecture.</a:t>
            </a:r>
          </a:p>
          <a:p>
            <a:r>
              <a:rPr lang="en-US" altLang="en-US" dirty="0"/>
              <a:t>Some of these approaches are in place in today’s commercial systems. Others may form the basis for the computers of tomorrow.</a:t>
            </a:r>
          </a:p>
        </p:txBody>
      </p:sp>
    </p:spTree>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2771" name="Rectangle 2050"/>
          <p:cNvSpPr>
            <a:spLocks noGrp="1" noChangeArrowheads="1"/>
          </p:cNvSpPr>
          <p:nvPr>
            <p:ph type="title"/>
          </p:nvPr>
        </p:nvSpPr>
        <p:spPr/>
        <p:txBody>
          <a:bodyPr>
            <a:normAutofit fontScale="90000"/>
          </a:bodyPr>
          <a:lstStyle/>
          <a:p>
            <a:r>
              <a:rPr lang="en-US" altLang="en-US" dirty="0"/>
              <a:t>9.4 Parallel and Multiprocessor Architectures (11 of 21)</a:t>
            </a:r>
          </a:p>
        </p:txBody>
      </p:sp>
      <p:sp>
        <p:nvSpPr>
          <p:cNvPr id="32772" name="Rectangle 2051"/>
          <p:cNvSpPr>
            <a:spLocks noGrp="1" noChangeArrowheads="1"/>
          </p:cNvSpPr>
          <p:nvPr>
            <p:ph sz="half" idx="1"/>
          </p:nvPr>
        </p:nvSpPr>
        <p:spPr/>
        <p:txBody>
          <a:bodyPr>
            <a:normAutofit fontScale="92500" lnSpcReduction="10000"/>
          </a:bodyPr>
          <a:lstStyle/>
          <a:p>
            <a:r>
              <a:rPr lang="en-US" altLang="en-US" dirty="0"/>
              <a:t>Multistage interconnection (or shuffle) networks are the most advanced class of switching networks.</a:t>
            </a:r>
          </a:p>
          <a:p>
            <a:endParaRPr lang="en-US" altLang="en-US" dirty="0"/>
          </a:p>
        </p:txBody>
      </p:sp>
      <p:sp>
        <p:nvSpPr>
          <p:cNvPr id="4" name="Content Placeholder 3">
            <a:extLst>
              <a:ext uri="{FF2B5EF4-FFF2-40B4-BE49-F238E27FC236}">
                <a16:creationId xmlns:a16="http://schemas.microsoft.com/office/drawing/2014/main" id="{164B4836-F206-A446-ABB1-C27446C946EE}"/>
              </a:ext>
            </a:extLst>
          </p:cNvPr>
          <p:cNvSpPr>
            <a:spLocks noGrp="1"/>
          </p:cNvSpPr>
          <p:nvPr>
            <p:ph sz="half" idx="2"/>
          </p:nvPr>
        </p:nvSpPr>
        <p:spPr>
          <a:xfrm>
            <a:off x="4648200" y="1981200"/>
            <a:ext cx="3810000" cy="2362200"/>
          </a:xfrm>
        </p:spPr>
        <p:txBody>
          <a:bodyPr>
            <a:normAutofit fontScale="92500" lnSpcReduction="10000"/>
          </a:bodyPr>
          <a:lstStyle/>
          <a:p>
            <a:r>
              <a:rPr lang="en-US" altLang="en-US" dirty="0"/>
              <a:t>They can be used in loosely-coupled distributed systems, or in tightly-coupled processor-to-memory configurations. </a:t>
            </a:r>
          </a:p>
        </p:txBody>
      </p:sp>
      <p:pic>
        <p:nvPicPr>
          <p:cNvPr id="3" name="Picture 2">
            <a:extLst>
              <a:ext uri="{FF2B5EF4-FFF2-40B4-BE49-F238E27FC236}">
                <a16:creationId xmlns:a16="http://schemas.microsoft.com/office/drawing/2014/main" id="{B34D6E83-29D2-FE4C-9D57-344E91508B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6600" y="4267200"/>
            <a:ext cx="2292973" cy="182245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3795" name="Rectangle 1026"/>
          <p:cNvSpPr>
            <a:spLocks noGrp="1" noChangeArrowheads="1"/>
          </p:cNvSpPr>
          <p:nvPr>
            <p:ph type="title"/>
          </p:nvPr>
        </p:nvSpPr>
        <p:spPr/>
        <p:txBody>
          <a:bodyPr>
            <a:normAutofit fontScale="90000"/>
          </a:bodyPr>
          <a:lstStyle/>
          <a:p>
            <a:r>
              <a:rPr lang="en-US" altLang="en-US" dirty="0"/>
              <a:t>9.4 Parallel and Multiprocessor Architectures (12 of 21)</a:t>
            </a:r>
          </a:p>
        </p:txBody>
      </p:sp>
      <p:sp>
        <p:nvSpPr>
          <p:cNvPr id="33796" name="Rectangle 1027"/>
          <p:cNvSpPr>
            <a:spLocks noGrp="1" noChangeArrowheads="1"/>
          </p:cNvSpPr>
          <p:nvPr>
            <p:ph idx="1"/>
          </p:nvPr>
        </p:nvSpPr>
        <p:spPr/>
        <p:txBody>
          <a:bodyPr>
            <a:normAutofit fontScale="85000" lnSpcReduction="20000"/>
          </a:bodyPr>
          <a:lstStyle/>
          <a:p>
            <a:r>
              <a:rPr lang="en-US" altLang="en-US" dirty="0"/>
              <a:t>There are advantages and disadvantages to each switching approach.</a:t>
            </a:r>
          </a:p>
          <a:p>
            <a:pPr lvl="1"/>
            <a:r>
              <a:rPr lang="en-US" altLang="en-US" dirty="0"/>
              <a:t>Bus-based networks, while economical, can be bottlenecks. Parallel buses can alleviate bottlenecks, but are costly.</a:t>
            </a:r>
          </a:p>
          <a:p>
            <a:pPr lvl="1"/>
            <a:r>
              <a:rPr lang="en-US" altLang="en-US" dirty="0"/>
              <a:t>Crossbar networks are nonblocking, but require </a:t>
            </a:r>
            <a:r>
              <a:rPr lang="en-US" altLang="en-US" i="1" dirty="0"/>
              <a:t>n</a:t>
            </a:r>
            <a:r>
              <a:rPr lang="en-US" altLang="en-US" baseline="30000" dirty="0"/>
              <a:t>2</a:t>
            </a:r>
            <a:r>
              <a:rPr lang="en-US" altLang="en-US" dirty="0"/>
              <a:t> switches to connect n entities.</a:t>
            </a:r>
          </a:p>
          <a:p>
            <a:pPr lvl="1"/>
            <a:r>
              <a:rPr lang="en-US" altLang="en-US" dirty="0"/>
              <a:t>Omega networks are blocking networks, but exhibit less contention than bus-based networks. They are somewhat more economical than crossbar networks, n nodes needing log</a:t>
            </a:r>
            <a:r>
              <a:rPr lang="en-US" altLang="en-US" baseline="-25000" dirty="0"/>
              <a:t>2</a:t>
            </a:r>
            <a:r>
              <a:rPr lang="en-US" altLang="en-US" i="1" dirty="0"/>
              <a:t>n</a:t>
            </a:r>
            <a:r>
              <a:rPr lang="en-US" altLang="en-US" dirty="0"/>
              <a:t> stages with </a:t>
            </a:r>
            <a:r>
              <a:rPr lang="en-US" altLang="en-US" i="1" dirty="0"/>
              <a:t>n</a:t>
            </a:r>
            <a:r>
              <a:rPr lang="en-US" altLang="en-US" dirty="0"/>
              <a:t> / 2 switches per stage.  </a:t>
            </a:r>
          </a:p>
        </p:txBody>
      </p:sp>
    </p:spTree>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4819" name="Rectangle 1026"/>
          <p:cNvSpPr>
            <a:spLocks noGrp="1" noChangeArrowheads="1"/>
          </p:cNvSpPr>
          <p:nvPr>
            <p:ph type="title"/>
          </p:nvPr>
        </p:nvSpPr>
        <p:spPr/>
        <p:txBody>
          <a:bodyPr>
            <a:normAutofit fontScale="90000"/>
          </a:bodyPr>
          <a:lstStyle/>
          <a:p>
            <a:r>
              <a:rPr lang="en-US" altLang="en-US" dirty="0"/>
              <a:t>9.4 Parallel and Multiprocessor Architectures (13 of 21)</a:t>
            </a:r>
          </a:p>
        </p:txBody>
      </p:sp>
      <p:sp>
        <p:nvSpPr>
          <p:cNvPr id="34820" name="Rectangle 1027"/>
          <p:cNvSpPr>
            <a:spLocks noGrp="1" noChangeArrowheads="1"/>
          </p:cNvSpPr>
          <p:nvPr>
            <p:ph idx="1"/>
          </p:nvPr>
        </p:nvSpPr>
        <p:spPr/>
        <p:txBody>
          <a:bodyPr>
            <a:normAutofit fontScale="92500" lnSpcReduction="10000"/>
          </a:bodyPr>
          <a:lstStyle/>
          <a:p>
            <a:r>
              <a:rPr lang="en-US" altLang="en-US" dirty="0"/>
              <a:t>Tightly-coupled multiprocessor systems use the same memory. They are also referred to as shared memory multiprocessors.</a:t>
            </a:r>
          </a:p>
          <a:p>
            <a:r>
              <a:rPr lang="en-US" altLang="en-US" dirty="0"/>
              <a:t>The processors do not necessarily have to share the same block of physical memory.</a:t>
            </a:r>
          </a:p>
          <a:p>
            <a:r>
              <a:rPr lang="en-US" altLang="en-US" dirty="0"/>
              <a:t>Each processor can have its own memory, but it must share it with the other processors.</a:t>
            </a:r>
          </a:p>
          <a:p>
            <a:r>
              <a:rPr lang="en-US" altLang="en-US" dirty="0"/>
              <a:t>Configurations such as these are called </a:t>
            </a:r>
            <a:r>
              <a:rPr lang="en-US" altLang="en-US" i="1" dirty="0"/>
              <a:t>distributed shared memory multiprocessors</a:t>
            </a:r>
            <a:r>
              <a:rPr lang="en-US" altLang="en-US" dirty="0"/>
              <a:t>.</a:t>
            </a:r>
          </a:p>
        </p:txBody>
      </p:sp>
    </p:spTree>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5843" name="Rectangle 1026"/>
          <p:cNvSpPr>
            <a:spLocks noGrp="1" noChangeArrowheads="1"/>
          </p:cNvSpPr>
          <p:nvPr>
            <p:ph type="title"/>
          </p:nvPr>
        </p:nvSpPr>
        <p:spPr/>
        <p:txBody>
          <a:bodyPr>
            <a:normAutofit fontScale="90000"/>
          </a:bodyPr>
          <a:lstStyle/>
          <a:p>
            <a:r>
              <a:rPr lang="en-US" altLang="en-US" dirty="0"/>
              <a:t>9.4 Parallel and Multiprocessor Architectures (14 of 21)</a:t>
            </a:r>
          </a:p>
        </p:txBody>
      </p:sp>
      <p:sp>
        <p:nvSpPr>
          <p:cNvPr id="35844" name="Rectangle 1027"/>
          <p:cNvSpPr>
            <a:spLocks noGrp="1" noChangeArrowheads="1"/>
          </p:cNvSpPr>
          <p:nvPr>
            <p:ph idx="1"/>
          </p:nvPr>
        </p:nvSpPr>
        <p:spPr/>
        <p:txBody>
          <a:bodyPr>
            <a:normAutofit fontScale="85000" lnSpcReduction="20000"/>
          </a:bodyPr>
          <a:lstStyle/>
          <a:p>
            <a:r>
              <a:rPr lang="en-US" altLang="en-US" dirty="0"/>
              <a:t>Shared memory MIMD machines can be divided into two categories based upon how they access memory.</a:t>
            </a:r>
          </a:p>
          <a:p>
            <a:r>
              <a:rPr lang="en-US" altLang="en-US" dirty="0"/>
              <a:t>In </a:t>
            </a:r>
            <a:r>
              <a:rPr lang="en-US" altLang="en-US" i="1" dirty="0"/>
              <a:t>uniform memory access </a:t>
            </a:r>
            <a:r>
              <a:rPr lang="en-US" altLang="en-US" dirty="0"/>
              <a:t>(UMA) systems, all memory accesses take the same amount of time.</a:t>
            </a:r>
          </a:p>
          <a:p>
            <a:r>
              <a:rPr lang="en-US" altLang="en-US" dirty="0"/>
              <a:t>To realize the advantages of a multiprocessor system, the interconnection network must be fast enough to support multiple concurrent accesses to memory, or it will slow down the whole system.</a:t>
            </a:r>
          </a:p>
          <a:p>
            <a:r>
              <a:rPr lang="en-US" altLang="en-US" dirty="0"/>
              <a:t>Thus, the interconnection network limits the number of processors in a UMA system.</a:t>
            </a:r>
          </a:p>
        </p:txBody>
      </p:sp>
    </p:spTree>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6867" name="Rectangle 1026"/>
          <p:cNvSpPr>
            <a:spLocks noGrp="1" noChangeArrowheads="1"/>
          </p:cNvSpPr>
          <p:nvPr>
            <p:ph type="title"/>
          </p:nvPr>
        </p:nvSpPr>
        <p:spPr/>
        <p:txBody>
          <a:bodyPr>
            <a:normAutofit fontScale="90000"/>
          </a:bodyPr>
          <a:lstStyle/>
          <a:p>
            <a:r>
              <a:rPr lang="en-US" altLang="en-US" dirty="0"/>
              <a:t>9.4 Parallel and Multiprocessor Architectures (15 of 21)</a:t>
            </a:r>
          </a:p>
        </p:txBody>
      </p:sp>
      <p:sp>
        <p:nvSpPr>
          <p:cNvPr id="36868" name="Rectangle 1027"/>
          <p:cNvSpPr>
            <a:spLocks noGrp="1" noChangeArrowheads="1"/>
          </p:cNvSpPr>
          <p:nvPr>
            <p:ph idx="1"/>
          </p:nvPr>
        </p:nvSpPr>
        <p:spPr/>
        <p:txBody>
          <a:bodyPr>
            <a:normAutofit fontScale="85000" lnSpcReduction="20000"/>
          </a:bodyPr>
          <a:lstStyle/>
          <a:p>
            <a:r>
              <a:rPr lang="en-US" altLang="en-US" dirty="0"/>
              <a:t>The other category of MIMD machines are the </a:t>
            </a:r>
            <a:r>
              <a:rPr lang="en-US" altLang="en-US" i="1" dirty="0"/>
              <a:t>nonuniform memory access </a:t>
            </a:r>
            <a:r>
              <a:rPr lang="en-US" altLang="en-US" dirty="0"/>
              <a:t>(NUMA) systems.</a:t>
            </a:r>
          </a:p>
          <a:p>
            <a:r>
              <a:rPr lang="en-US" altLang="en-US" dirty="0"/>
              <a:t>While NUMA machines see memory as one contiguous addressable space, each processor gets its own piece of it.</a:t>
            </a:r>
          </a:p>
          <a:p>
            <a:r>
              <a:rPr lang="en-US" altLang="en-US" dirty="0"/>
              <a:t>Thus, a processor can access its own memory much more quickly than it can access memory that is elsewhere.</a:t>
            </a:r>
          </a:p>
          <a:p>
            <a:r>
              <a:rPr lang="en-US" altLang="en-US" dirty="0"/>
              <a:t>Not only does each processor have its own memory, it also has its own cache, a configuration that can lead to </a:t>
            </a:r>
            <a:r>
              <a:rPr lang="en-US" altLang="en-US" i="1" dirty="0"/>
              <a:t>cache coherence </a:t>
            </a:r>
            <a:r>
              <a:rPr lang="en-US" altLang="en-US" dirty="0"/>
              <a:t>problems.</a:t>
            </a:r>
          </a:p>
        </p:txBody>
      </p:sp>
    </p:spTree>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8915" name="Rectangle 2050"/>
          <p:cNvSpPr>
            <a:spLocks noGrp="1" noChangeArrowheads="1"/>
          </p:cNvSpPr>
          <p:nvPr>
            <p:ph type="title"/>
          </p:nvPr>
        </p:nvSpPr>
        <p:spPr/>
        <p:txBody>
          <a:bodyPr>
            <a:normAutofit fontScale="90000"/>
          </a:bodyPr>
          <a:lstStyle/>
          <a:p>
            <a:r>
              <a:rPr lang="en-US" altLang="en-US" dirty="0"/>
              <a:t>9.4 Parallel and Multiprocessor Architectures (17 of 21)</a:t>
            </a:r>
          </a:p>
        </p:txBody>
      </p:sp>
      <p:sp>
        <p:nvSpPr>
          <p:cNvPr id="38916" name="Rectangle 2051"/>
          <p:cNvSpPr>
            <a:spLocks noGrp="1" noChangeArrowheads="1"/>
          </p:cNvSpPr>
          <p:nvPr>
            <p:ph idx="1"/>
          </p:nvPr>
        </p:nvSpPr>
        <p:spPr/>
        <p:txBody>
          <a:bodyPr>
            <a:normAutofit fontScale="85000" lnSpcReduction="10000"/>
          </a:bodyPr>
          <a:lstStyle/>
          <a:p>
            <a:r>
              <a:rPr lang="en-US" altLang="en-US" dirty="0"/>
              <a:t>When a processor’s cached value is updated concurrently with the update to memory, we say that the system uses a </a:t>
            </a:r>
            <a:r>
              <a:rPr lang="en-US" altLang="en-US" i="1" dirty="0"/>
              <a:t>write-through </a:t>
            </a:r>
            <a:r>
              <a:rPr lang="en-US" altLang="en-US" dirty="0"/>
              <a:t>cache update protocol.</a:t>
            </a:r>
          </a:p>
          <a:p>
            <a:r>
              <a:rPr lang="en-US" altLang="en-US" dirty="0"/>
              <a:t>If the </a:t>
            </a:r>
            <a:r>
              <a:rPr lang="en-US" altLang="en-US" i="1" dirty="0"/>
              <a:t>write-through with update </a:t>
            </a:r>
            <a:r>
              <a:rPr lang="en-US" altLang="en-US" dirty="0"/>
              <a:t>protocol is used, a message containing the update is broadcast to all processors so that they may update their caches.</a:t>
            </a:r>
          </a:p>
          <a:p>
            <a:r>
              <a:rPr lang="en-US" altLang="en-US" dirty="0"/>
              <a:t>If the </a:t>
            </a:r>
            <a:r>
              <a:rPr lang="en-US" altLang="en-US" i="1" dirty="0"/>
              <a:t>write-through with invalidate </a:t>
            </a:r>
            <a:r>
              <a:rPr lang="en-US" altLang="en-US" dirty="0"/>
              <a:t>protocol is used, a broadcast asks all processors to invalidate the stale cached value.  </a:t>
            </a:r>
          </a:p>
        </p:txBody>
      </p:sp>
    </p:spTree>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9939" name="Rectangle 3074"/>
          <p:cNvSpPr>
            <a:spLocks noGrp="1" noChangeArrowheads="1"/>
          </p:cNvSpPr>
          <p:nvPr>
            <p:ph type="title"/>
          </p:nvPr>
        </p:nvSpPr>
        <p:spPr/>
        <p:txBody>
          <a:bodyPr>
            <a:normAutofit fontScale="90000"/>
          </a:bodyPr>
          <a:lstStyle/>
          <a:p>
            <a:r>
              <a:rPr lang="en-US" altLang="en-US" dirty="0"/>
              <a:t>9.4 Parallel and Multiprocessor Architectures (18 of 21)</a:t>
            </a:r>
          </a:p>
        </p:txBody>
      </p:sp>
      <p:sp>
        <p:nvSpPr>
          <p:cNvPr id="39940" name="Rectangle 3075"/>
          <p:cNvSpPr>
            <a:spLocks noGrp="1" noChangeArrowheads="1"/>
          </p:cNvSpPr>
          <p:nvPr>
            <p:ph idx="1"/>
          </p:nvPr>
        </p:nvSpPr>
        <p:spPr/>
        <p:txBody>
          <a:bodyPr>
            <a:normAutofit fontScale="77500" lnSpcReduction="20000"/>
          </a:bodyPr>
          <a:lstStyle/>
          <a:p>
            <a:r>
              <a:rPr lang="en-US" altLang="en-US" dirty="0"/>
              <a:t>Write-invalidate uses less bandwidth because it uses the network only the first time the data is updated, but retrieval of the fresh data takes longer.</a:t>
            </a:r>
          </a:p>
          <a:p>
            <a:r>
              <a:rPr lang="en-US" altLang="en-US" dirty="0"/>
              <a:t>Write-update creates more message traffic, but all caches are kept current.  </a:t>
            </a:r>
          </a:p>
          <a:p>
            <a:r>
              <a:rPr lang="en-US" altLang="en-US" dirty="0"/>
              <a:t>Another approach is the </a:t>
            </a:r>
            <a:r>
              <a:rPr lang="en-US" altLang="en-US" i="1" dirty="0"/>
              <a:t>write-back </a:t>
            </a:r>
            <a:r>
              <a:rPr lang="en-US" altLang="en-US" dirty="0"/>
              <a:t>protocol that delays an update to memory until the modified cache block must be replaced.</a:t>
            </a:r>
          </a:p>
          <a:p>
            <a:r>
              <a:rPr lang="en-US" altLang="en-US" dirty="0"/>
              <a:t>At replacement time, the processor writing the cached value must obtain exclusive rights to the data. When rights are granted, all other cached copies are invalidated.</a:t>
            </a:r>
          </a:p>
        </p:txBody>
      </p:sp>
    </p:spTree>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40963" name="Rectangle 2050"/>
          <p:cNvSpPr>
            <a:spLocks noGrp="1" noChangeArrowheads="1"/>
          </p:cNvSpPr>
          <p:nvPr>
            <p:ph type="title"/>
          </p:nvPr>
        </p:nvSpPr>
        <p:spPr/>
        <p:txBody>
          <a:bodyPr>
            <a:normAutofit fontScale="90000"/>
          </a:bodyPr>
          <a:lstStyle/>
          <a:p>
            <a:r>
              <a:rPr lang="en-US" altLang="en-US" dirty="0"/>
              <a:t>9.4 Parallel and Multiprocessor Architectures (19 of 21)</a:t>
            </a:r>
          </a:p>
        </p:txBody>
      </p:sp>
      <p:sp>
        <p:nvSpPr>
          <p:cNvPr id="40964" name="Rectangle 2051"/>
          <p:cNvSpPr>
            <a:spLocks noGrp="1" noChangeArrowheads="1"/>
          </p:cNvSpPr>
          <p:nvPr>
            <p:ph idx="1"/>
          </p:nvPr>
        </p:nvSpPr>
        <p:spPr/>
        <p:txBody>
          <a:bodyPr>
            <a:normAutofit fontScale="77500" lnSpcReduction="20000"/>
          </a:bodyPr>
          <a:lstStyle/>
          <a:p>
            <a:r>
              <a:rPr lang="en-US" altLang="en-US" dirty="0"/>
              <a:t>Distributed computing is another form of multiprocessing. However, the term </a:t>
            </a:r>
            <a:r>
              <a:rPr lang="en-US" altLang="en-US" i="1" dirty="0"/>
              <a:t>distributed computing </a:t>
            </a:r>
            <a:r>
              <a:rPr lang="en-US" altLang="en-US" dirty="0"/>
              <a:t>means different things to different people.</a:t>
            </a:r>
          </a:p>
          <a:p>
            <a:r>
              <a:rPr lang="en-US" altLang="en-US" dirty="0"/>
              <a:t>In a sense, all multiprocessor systems are distributed systems because the processing load is distributed among processors that work collaboratively.</a:t>
            </a:r>
          </a:p>
          <a:p>
            <a:r>
              <a:rPr lang="en-US" altLang="en-US" dirty="0"/>
              <a:t>The common understanding is that a distributed system consists of very loosely-coupled processing units.</a:t>
            </a:r>
          </a:p>
          <a:p>
            <a:r>
              <a:rPr lang="en-US" altLang="en-US" dirty="0"/>
              <a:t>Recently, NOWs have been used as distributed systems to solve large, intractable problems.</a:t>
            </a:r>
          </a:p>
        </p:txBody>
      </p:sp>
    </p:spTree>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41987" name="Rectangle 4098"/>
          <p:cNvSpPr>
            <a:spLocks noGrp="1" noChangeArrowheads="1"/>
          </p:cNvSpPr>
          <p:nvPr>
            <p:ph type="title"/>
          </p:nvPr>
        </p:nvSpPr>
        <p:spPr/>
        <p:txBody>
          <a:bodyPr>
            <a:normAutofit fontScale="90000"/>
          </a:bodyPr>
          <a:lstStyle/>
          <a:p>
            <a:r>
              <a:rPr lang="en-US" altLang="en-US" dirty="0"/>
              <a:t>9.4 Parallel and Multiprocessor Architectures (20 of 21)</a:t>
            </a:r>
          </a:p>
        </p:txBody>
      </p:sp>
      <p:sp>
        <p:nvSpPr>
          <p:cNvPr id="41988" name="Rectangle 4099"/>
          <p:cNvSpPr>
            <a:spLocks noGrp="1" noChangeArrowheads="1"/>
          </p:cNvSpPr>
          <p:nvPr>
            <p:ph idx="1"/>
          </p:nvPr>
        </p:nvSpPr>
        <p:spPr/>
        <p:txBody>
          <a:bodyPr>
            <a:normAutofit fontScale="77500" lnSpcReduction="20000"/>
          </a:bodyPr>
          <a:lstStyle/>
          <a:p>
            <a:r>
              <a:rPr lang="en-US" altLang="en-US" dirty="0"/>
              <a:t>For general-use computing, the details of the network and the nature of the multiplatform computing should be transparent to the users of the system.</a:t>
            </a:r>
          </a:p>
          <a:p>
            <a:r>
              <a:rPr lang="en-US" altLang="en-US" dirty="0"/>
              <a:t>Remote procedure calls (RPCs) enable this transparency. RPCs use resources on remote machines by invoking procedures that reside and are executed on the remote machines.</a:t>
            </a:r>
          </a:p>
          <a:p>
            <a:r>
              <a:rPr lang="en-US" altLang="en-US" dirty="0"/>
              <a:t>RPCs are employed by numerous vendors of distributed computing architectures including the Common Object Request Broker Architecture (CORBA) and Java’s Remote Method Invocation (RMI).</a:t>
            </a:r>
          </a:p>
        </p:txBody>
      </p:sp>
    </p:spTree>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42339" name="Rectangle 4098"/>
          <p:cNvSpPr>
            <a:spLocks noGrp="1" noChangeArrowheads="1"/>
          </p:cNvSpPr>
          <p:nvPr>
            <p:ph type="title"/>
          </p:nvPr>
        </p:nvSpPr>
        <p:spPr/>
        <p:txBody>
          <a:bodyPr>
            <a:normAutofit fontScale="90000"/>
          </a:bodyPr>
          <a:lstStyle/>
          <a:p>
            <a:r>
              <a:rPr lang="en-US" altLang="en-US" dirty="0"/>
              <a:t>9.4 Parallel and Multiprocessor Architectures (21 of 21)</a:t>
            </a:r>
          </a:p>
        </p:txBody>
      </p:sp>
      <p:sp>
        <p:nvSpPr>
          <p:cNvPr id="142340" name="Rectangle 4099"/>
          <p:cNvSpPr>
            <a:spLocks noGrp="1" noChangeArrowheads="1"/>
          </p:cNvSpPr>
          <p:nvPr>
            <p:ph idx="1"/>
          </p:nvPr>
        </p:nvSpPr>
        <p:spPr/>
        <p:txBody>
          <a:bodyPr>
            <a:normAutofit fontScale="77500" lnSpcReduction="20000"/>
          </a:bodyPr>
          <a:lstStyle/>
          <a:p>
            <a:r>
              <a:rPr lang="en-US" altLang="en-US" dirty="0"/>
              <a:t>Cloud computing is distributed computing to the extreme.</a:t>
            </a:r>
          </a:p>
          <a:p>
            <a:r>
              <a:rPr lang="en-US" altLang="en-US" dirty="0"/>
              <a:t>It provides </a:t>
            </a:r>
            <a:r>
              <a:rPr lang="en-US" altLang="en-US" i="1" dirty="0"/>
              <a:t>services</a:t>
            </a:r>
            <a:r>
              <a:rPr lang="en-US" altLang="en-US" dirty="0"/>
              <a:t> over the Internet through a collection of loosely-coupled systems.</a:t>
            </a:r>
          </a:p>
          <a:p>
            <a:r>
              <a:rPr lang="en-US" altLang="en-US" dirty="0"/>
              <a:t>In theory, the service consumer has no awareness of the hardware, or even its location.</a:t>
            </a:r>
          </a:p>
          <a:p>
            <a:pPr lvl="1"/>
            <a:r>
              <a:rPr lang="en-US" altLang="en-US" dirty="0"/>
              <a:t>Your services and data may even be located on the same physical system as that of your business competitor.</a:t>
            </a:r>
          </a:p>
          <a:p>
            <a:pPr lvl="1"/>
            <a:r>
              <a:rPr lang="en-US" altLang="en-US" dirty="0"/>
              <a:t>The hardware might even be located in another country.</a:t>
            </a:r>
          </a:p>
          <a:p>
            <a:r>
              <a:rPr lang="en-US" altLang="en-US" dirty="0"/>
              <a:t>Security concerns are a major inhibiting factor for cloud computing.</a:t>
            </a:r>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6147" name="Rectangle 2"/>
          <p:cNvSpPr>
            <a:spLocks noGrp="1" noChangeArrowheads="1"/>
          </p:cNvSpPr>
          <p:nvPr>
            <p:ph type="title"/>
          </p:nvPr>
        </p:nvSpPr>
        <p:spPr/>
        <p:txBody>
          <a:bodyPr/>
          <a:lstStyle/>
          <a:p>
            <a:r>
              <a:rPr lang="en-US" altLang="en-US" dirty="0"/>
              <a:t>9.2 RISC Machines (1 of 9)</a:t>
            </a:r>
          </a:p>
        </p:txBody>
      </p:sp>
      <p:sp>
        <p:nvSpPr>
          <p:cNvPr id="6148" name="Rectangle 3"/>
          <p:cNvSpPr>
            <a:spLocks noGrp="1" noChangeArrowheads="1"/>
          </p:cNvSpPr>
          <p:nvPr>
            <p:ph idx="1"/>
          </p:nvPr>
        </p:nvSpPr>
        <p:spPr/>
        <p:txBody>
          <a:bodyPr>
            <a:normAutofit fontScale="77500" lnSpcReduction="20000"/>
          </a:bodyPr>
          <a:lstStyle/>
          <a:p>
            <a:r>
              <a:rPr lang="en-US" altLang="en-US" dirty="0"/>
              <a:t>The underlying philosophy of RISC machines is that a system is better able to manage program execution when the program consists of only a few different instructions that are the same length and require the same number of clock cycles to decode and execute.</a:t>
            </a:r>
          </a:p>
          <a:p>
            <a:r>
              <a:rPr lang="en-US" altLang="en-US" dirty="0"/>
              <a:t>RISC systems access memory only with explicit load and store instructions.</a:t>
            </a:r>
          </a:p>
          <a:p>
            <a:r>
              <a:rPr lang="en-US" altLang="en-US" dirty="0"/>
              <a:t>In CISC systems, many different kinds of instructions access memory, making instruction length variable and fetch-decode-execute time unpredictable. </a:t>
            </a:r>
          </a:p>
        </p:txBody>
      </p:sp>
    </p:spTree>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43011"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(1 of 15) </a:t>
            </a:r>
          </a:p>
        </p:txBody>
      </p:sp>
      <p:sp>
        <p:nvSpPr>
          <p:cNvPr id="43012" name="Rectangle 3"/>
          <p:cNvSpPr>
            <a:spLocks noGrp="1" noChangeArrowheads="1"/>
          </p:cNvSpPr>
          <p:nvPr>
            <p:ph idx="1"/>
          </p:nvPr>
        </p:nvSpPr>
        <p:spPr/>
        <p:txBody>
          <a:bodyPr>
            <a:normAutofit fontScale="85000" lnSpcReduction="20000"/>
          </a:bodyPr>
          <a:lstStyle/>
          <a:p>
            <a:r>
              <a:rPr lang="en-US" altLang="en-US" dirty="0"/>
              <a:t>Some people argue that real breakthroughs in computational power</a:t>
            </a:r>
            <a:r>
              <a:rPr lang="en-US" dirty="0"/>
              <a:t>—</a:t>
            </a:r>
            <a:r>
              <a:rPr lang="en-US" altLang="en-US" dirty="0"/>
              <a:t>breakthroughs that will enable us to solve today’s intractable problems</a:t>
            </a:r>
            <a:r>
              <a:rPr lang="en-US" dirty="0"/>
              <a:t>—</a:t>
            </a:r>
            <a:r>
              <a:rPr lang="en-US" altLang="en-US" dirty="0"/>
              <a:t> will occur only by abandoning the von Neumann model.</a:t>
            </a:r>
          </a:p>
          <a:p>
            <a:r>
              <a:rPr lang="en-US" altLang="en-US" dirty="0"/>
              <a:t>Numerous efforts are now underway to devise systems that could change the way that we think about computers and computation.</a:t>
            </a:r>
          </a:p>
          <a:p>
            <a:r>
              <a:rPr lang="en-US" altLang="en-US" dirty="0"/>
              <a:t>In this section, we will look at three of these: dataflow computing, neural networks, and systolic processing.</a:t>
            </a:r>
          </a:p>
        </p:txBody>
      </p:sp>
    </p:spTree>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44035"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(2 of 15)</a:t>
            </a:r>
          </a:p>
        </p:txBody>
      </p:sp>
      <p:sp>
        <p:nvSpPr>
          <p:cNvPr id="44036" name="Rectangle 3"/>
          <p:cNvSpPr>
            <a:spLocks noGrp="1" noChangeArrowheads="1"/>
          </p:cNvSpPr>
          <p:nvPr>
            <p:ph idx="1"/>
          </p:nvPr>
        </p:nvSpPr>
        <p:spPr/>
        <p:txBody>
          <a:bodyPr>
            <a:normAutofit fontScale="85000" lnSpcReduction="20000"/>
          </a:bodyPr>
          <a:lstStyle/>
          <a:p>
            <a:r>
              <a:rPr lang="en-US" altLang="en-US" dirty="0"/>
              <a:t>Von Neumann machines exhibit sequential control flow: A linear stream of instructions is fetched from memory, and they act upon data.</a:t>
            </a:r>
          </a:p>
          <a:p>
            <a:r>
              <a:rPr lang="en-US" altLang="en-US" dirty="0"/>
              <a:t>Program flow changes under the direction of branching instructions.</a:t>
            </a:r>
          </a:p>
          <a:p>
            <a:r>
              <a:rPr lang="en-US" altLang="en-US" dirty="0"/>
              <a:t>In </a:t>
            </a:r>
            <a:r>
              <a:rPr lang="en-US" altLang="en-US" i="1" dirty="0"/>
              <a:t>dataflow</a:t>
            </a:r>
            <a:r>
              <a:rPr lang="en-US" altLang="en-US" dirty="0"/>
              <a:t> computing, program control is directly controlled by data dependencies.</a:t>
            </a:r>
          </a:p>
          <a:p>
            <a:r>
              <a:rPr lang="en-US" altLang="en-US" dirty="0"/>
              <a:t>There is no program counter or shared storage.</a:t>
            </a:r>
          </a:p>
          <a:p>
            <a:r>
              <a:rPr lang="en-US" altLang="en-US" dirty="0"/>
              <a:t>Data flows continuously and is available to multiple instructions simultaneously.</a:t>
            </a:r>
          </a:p>
        </p:txBody>
      </p:sp>
    </p:spTree>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45059"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(3 of 15)</a:t>
            </a:r>
          </a:p>
        </p:txBody>
      </p:sp>
      <p:sp>
        <p:nvSpPr>
          <p:cNvPr id="45060" name="Rectangle 3"/>
          <p:cNvSpPr>
            <a:spLocks noGrp="1" noChangeArrowheads="1"/>
          </p:cNvSpPr>
          <p:nvPr>
            <p:ph idx="1"/>
          </p:nvPr>
        </p:nvSpPr>
        <p:spPr/>
        <p:txBody>
          <a:bodyPr/>
          <a:lstStyle/>
          <a:p>
            <a:r>
              <a:rPr lang="en-US" altLang="en-US" dirty="0"/>
              <a:t>A </a:t>
            </a:r>
            <a:r>
              <a:rPr lang="en-US" altLang="en-US" i="1" dirty="0"/>
              <a:t>data flow </a:t>
            </a:r>
            <a:r>
              <a:rPr lang="en-US" altLang="en-US" dirty="0"/>
              <a:t>graph represents the computation flow in a dataflow computer.</a:t>
            </a:r>
          </a:p>
          <a:p>
            <a:endParaRPr lang="en-US" altLang="en-US" dirty="0"/>
          </a:p>
          <a:p>
            <a:endParaRPr lang="en-US" altLang="en-US" dirty="0"/>
          </a:p>
          <a:p>
            <a:endParaRPr lang="en-US" altLang="en-US" dirty="0"/>
          </a:p>
          <a:p>
            <a:r>
              <a:rPr lang="en-US" altLang="en-US" dirty="0"/>
              <a:t>Its nodes contain the instructions and its arcs indicate the data dependencies.</a:t>
            </a:r>
          </a:p>
          <a:p>
            <a:endParaRPr lang="en-US" altLang="en-US" dirty="0"/>
          </a:p>
        </p:txBody>
      </p:sp>
      <p:pic>
        <p:nvPicPr>
          <p:cNvPr id="4" name="Picture 3">
            <a:extLst>
              <a:ext uri="{FF2B5EF4-FFF2-40B4-BE49-F238E27FC236}">
                <a16:creationId xmlns:a16="http://schemas.microsoft.com/office/drawing/2014/main" id="{C69C240A-0D7F-254B-9425-E07AC552EC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00400" y="3048000"/>
            <a:ext cx="2597150" cy="1834189"/>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46083"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(4 of 15)</a:t>
            </a:r>
          </a:p>
        </p:txBody>
      </p:sp>
      <p:sp>
        <p:nvSpPr>
          <p:cNvPr id="46084" name="Rectangle 3"/>
          <p:cNvSpPr>
            <a:spLocks noGrp="1" noChangeArrowheads="1"/>
          </p:cNvSpPr>
          <p:nvPr>
            <p:ph idx="1"/>
          </p:nvPr>
        </p:nvSpPr>
        <p:spPr/>
        <p:txBody>
          <a:bodyPr/>
          <a:lstStyle/>
          <a:p>
            <a:r>
              <a:rPr lang="en-US" altLang="en-US" dirty="0"/>
              <a:t>When a node has all of the data tokens it needs, it fires, performing the required operation, and consuming the token.</a:t>
            </a:r>
          </a:p>
          <a:p>
            <a:endParaRPr lang="en-US" altLang="en-US" dirty="0"/>
          </a:p>
          <a:p>
            <a:endParaRPr lang="en-US" altLang="en-US" dirty="0"/>
          </a:p>
          <a:p>
            <a:endParaRPr lang="en-US" altLang="en-US" dirty="0"/>
          </a:p>
          <a:p>
            <a:r>
              <a:rPr lang="en-US" altLang="en-US" dirty="0"/>
              <a:t>The result is placed on an output arc.</a:t>
            </a:r>
          </a:p>
          <a:p>
            <a:endParaRPr lang="en-US" altLang="en-US" dirty="0"/>
          </a:p>
        </p:txBody>
      </p:sp>
      <p:pic>
        <p:nvPicPr>
          <p:cNvPr id="3" name="Picture 2">
            <a:extLst>
              <a:ext uri="{FF2B5EF4-FFF2-40B4-BE49-F238E27FC236}">
                <a16:creationId xmlns:a16="http://schemas.microsoft.com/office/drawing/2014/main" id="{95DC23FB-F727-9744-89B5-3AA2EF7DFB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6600" y="3581400"/>
            <a:ext cx="2359914" cy="1710083"/>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47107"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(5 of 15)</a:t>
            </a:r>
          </a:p>
        </p:txBody>
      </p:sp>
      <p:sp>
        <p:nvSpPr>
          <p:cNvPr id="47108" name="Rectangle 3"/>
          <p:cNvSpPr>
            <a:spLocks noGrp="1" noChangeArrowheads="1"/>
          </p:cNvSpPr>
          <p:nvPr>
            <p:ph idx="1"/>
          </p:nvPr>
        </p:nvSpPr>
        <p:spPr/>
        <p:txBody>
          <a:bodyPr/>
          <a:lstStyle/>
          <a:p>
            <a:r>
              <a:rPr lang="en-US" altLang="en-US" dirty="0"/>
              <a:t>A dataflow program to calculate N! and its corresponding graph are shown below.</a:t>
            </a:r>
          </a:p>
        </p:txBody>
      </p:sp>
      <p:sp>
        <p:nvSpPr>
          <p:cNvPr id="47110" name="Text Box 4"/>
          <p:cNvSpPr txBox="1">
            <a:spLocks noChangeArrowheads="1"/>
          </p:cNvSpPr>
          <p:nvPr/>
        </p:nvSpPr>
        <p:spPr bwMode="auto">
          <a:xfrm>
            <a:off x="2743200" y="4724400"/>
            <a:ext cx="3324225" cy="1416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spAutoFit/>
          </a:bodyPr>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nSpc>
                <a:spcPct val="90000"/>
              </a:lnSpc>
              <a:spcBef>
                <a:spcPct val="5000"/>
              </a:spcBef>
            </a:pPr>
            <a:r>
              <a:rPr lang="en-US" altLang="en-US" sz="1800" baseline="0" dirty="0">
                <a:latin typeface="Courier New" pitchFamily="49" charset="0"/>
              </a:rPr>
              <a:t>(initial j &lt;- n; k &lt;- 1</a:t>
            </a:r>
          </a:p>
          <a:p>
            <a:pPr>
              <a:lnSpc>
                <a:spcPct val="90000"/>
              </a:lnSpc>
              <a:spcBef>
                <a:spcPct val="5000"/>
              </a:spcBef>
            </a:pPr>
            <a:r>
              <a:rPr lang="en-US" altLang="en-US" sz="1800" baseline="0" dirty="0">
                <a:latin typeface="Courier New" pitchFamily="49" charset="0"/>
              </a:rPr>
              <a:t>  while j &gt; 1 do</a:t>
            </a:r>
          </a:p>
          <a:p>
            <a:pPr>
              <a:lnSpc>
                <a:spcPct val="90000"/>
              </a:lnSpc>
              <a:spcBef>
                <a:spcPct val="5000"/>
              </a:spcBef>
            </a:pPr>
            <a:r>
              <a:rPr lang="en-US" altLang="en-US" sz="1800" baseline="0" dirty="0">
                <a:latin typeface="Courier New" pitchFamily="49" charset="0"/>
              </a:rPr>
              <a:t>    new k&lt;- * j;</a:t>
            </a:r>
          </a:p>
          <a:p>
            <a:pPr>
              <a:lnSpc>
                <a:spcPct val="90000"/>
              </a:lnSpc>
              <a:spcBef>
                <a:spcPct val="5000"/>
              </a:spcBef>
            </a:pPr>
            <a:r>
              <a:rPr lang="en-US" altLang="en-US" sz="1800" baseline="0" dirty="0">
                <a:latin typeface="Courier New" pitchFamily="49" charset="0"/>
              </a:rPr>
              <a:t>    new j &lt;- j - 1;</a:t>
            </a:r>
          </a:p>
          <a:p>
            <a:pPr>
              <a:lnSpc>
                <a:spcPct val="90000"/>
              </a:lnSpc>
              <a:spcBef>
                <a:spcPct val="5000"/>
              </a:spcBef>
            </a:pPr>
            <a:r>
              <a:rPr lang="en-US" altLang="en-US" sz="1800" baseline="0" dirty="0">
                <a:latin typeface="Courier New" pitchFamily="49" charset="0"/>
              </a:rPr>
              <a:t>return k)</a:t>
            </a:r>
            <a:r>
              <a:rPr lang="en-US" altLang="en-US" baseline="0" dirty="0">
                <a:latin typeface="Courier New" pitchFamily="49" charset="0"/>
              </a:rPr>
              <a:t> </a:t>
            </a:r>
          </a:p>
        </p:txBody>
      </p:sp>
      <p:pic>
        <p:nvPicPr>
          <p:cNvPr id="3" name="Picture 2">
            <a:extLst>
              <a:ext uri="{FF2B5EF4-FFF2-40B4-BE49-F238E27FC236}">
                <a16:creationId xmlns:a16="http://schemas.microsoft.com/office/drawing/2014/main" id="{7D37FF7A-CF24-3F46-B808-C14B750C8A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43200" y="3048000"/>
            <a:ext cx="3459892" cy="16002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48131"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(6 of 15)</a:t>
            </a:r>
          </a:p>
        </p:txBody>
      </p:sp>
      <p:sp>
        <p:nvSpPr>
          <p:cNvPr id="48132" name="Rectangle 3"/>
          <p:cNvSpPr>
            <a:spLocks noGrp="1" noChangeArrowheads="1"/>
          </p:cNvSpPr>
          <p:nvPr>
            <p:ph idx="1"/>
          </p:nvPr>
        </p:nvSpPr>
        <p:spPr/>
        <p:txBody>
          <a:bodyPr>
            <a:normAutofit fontScale="92500" lnSpcReduction="20000"/>
          </a:bodyPr>
          <a:lstStyle/>
          <a:p>
            <a:r>
              <a:rPr lang="en-US" altLang="en-US" dirty="0"/>
              <a:t>The architecture of a dataflow computer consists of processing elements that communicate with one another.</a:t>
            </a:r>
          </a:p>
          <a:p>
            <a:r>
              <a:rPr lang="en-US" altLang="en-US" dirty="0"/>
              <a:t>Each processing element has an </a:t>
            </a:r>
            <a:r>
              <a:rPr lang="en-US" altLang="en-US" i="1" dirty="0"/>
              <a:t>enabling unit </a:t>
            </a:r>
            <a:r>
              <a:rPr lang="en-US" altLang="en-US" dirty="0"/>
              <a:t>that sequentially accepts tokens and stores them in memory.</a:t>
            </a:r>
          </a:p>
          <a:p>
            <a:r>
              <a:rPr lang="en-US" altLang="en-US" dirty="0"/>
              <a:t>If the node to which this token is addressed fires, the input tokens are extracted from memory and are combined with the node itself to form an executable packet.</a:t>
            </a:r>
          </a:p>
        </p:txBody>
      </p:sp>
    </p:spTree>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49155"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(7 of 15)</a:t>
            </a:r>
          </a:p>
        </p:txBody>
      </p:sp>
      <p:sp>
        <p:nvSpPr>
          <p:cNvPr id="49156" name="Rectangle 3"/>
          <p:cNvSpPr>
            <a:spLocks noGrp="1" noChangeArrowheads="1"/>
          </p:cNvSpPr>
          <p:nvPr>
            <p:ph idx="1"/>
          </p:nvPr>
        </p:nvSpPr>
        <p:spPr/>
        <p:txBody>
          <a:bodyPr>
            <a:normAutofit fontScale="85000" lnSpcReduction="20000"/>
          </a:bodyPr>
          <a:lstStyle/>
          <a:p>
            <a:r>
              <a:rPr lang="en-US" altLang="en-US" dirty="0"/>
              <a:t>Using the executable packet, the processing element’s </a:t>
            </a:r>
            <a:r>
              <a:rPr lang="en-US" altLang="en-US" i="1" dirty="0"/>
              <a:t>functional unit </a:t>
            </a:r>
            <a:r>
              <a:rPr lang="en-US" altLang="en-US" dirty="0"/>
              <a:t>computes any output values and combines them with destination addresses to form more tokens.</a:t>
            </a:r>
          </a:p>
          <a:p>
            <a:r>
              <a:rPr lang="en-US" altLang="en-US" dirty="0"/>
              <a:t>The tokens are then sent back to the enabling unit, optionally enabling other nodes.</a:t>
            </a:r>
          </a:p>
          <a:p>
            <a:r>
              <a:rPr lang="en-US" altLang="en-US" dirty="0"/>
              <a:t>Because dataflow machines are data driven, multiprocessor dataflow architectures are not subject to the cache coherency and contention problems that plague other multiprocessor systems.</a:t>
            </a:r>
          </a:p>
        </p:txBody>
      </p:sp>
    </p:spTree>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0179"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(8 of 15)</a:t>
            </a:r>
          </a:p>
        </p:txBody>
      </p:sp>
      <p:sp>
        <p:nvSpPr>
          <p:cNvPr id="50180" name="Rectangle 3"/>
          <p:cNvSpPr>
            <a:spLocks noGrp="1" noChangeArrowheads="1"/>
          </p:cNvSpPr>
          <p:nvPr>
            <p:ph idx="1"/>
          </p:nvPr>
        </p:nvSpPr>
        <p:spPr/>
        <p:txBody>
          <a:bodyPr>
            <a:normAutofit fontScale="85000" lnSpcReduction="20000"/>
          </a:bodyPr>
          <a:lstStyle/>
          <a:p>
            <a:r>
              <a:rPr lang="en-US" altLang="en-US" i="1" dirty="0"/>
              <a:t>Neural network </a:t>
            </a:r>
            <a:r>
              <a:rPr lang="en-US" altLang="en-US" dirty="0"/>
              <a:t>computers consist of a large number of simple processing elements that individually solve a small piece of a much larger problem.</a:t>
            </a:r>
          </a:p>
          <a:p>
            <a:r>
              <a:rPr lang="en-US" altLang="en-US" dirty="0"/>
              <a:t>They are particularly useful in dynamic situations that are an accumulation of previous behavior, and where an exact algorithmic solution cannot be formulated.</a:t>
            </a:r>
          </a:p>
          <a:p>
            <a:r>
              <a:rPr lang="en-US" altLang="en-US" dirty="0"/>
              <a:t>Like their biological analogues, neural networks can deal with imprecise, probabilistic information, and allow for adaptive interactions.</a:t>
            </a:r>
          </a:p>
        </p:txBody>
      </p:sp>
    </p:spTree>
  </p:cSld>
  <p:clrMapOvr>
    <a:overrideClrMapping bg1="lt1" tx1="dk1" bg2="lt2" tx2="dk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(9 of 15)</a:t>
            </a:r>
          </a:p>
        </p:txBody>
      </p:sp>
      <p:sp>
        <p:nvSpPr>
          <p:cNvPr id="51204" name="Rectangle 3"/>
          <p:cNvSpPr>
            <a:spLocks noGrp="1" noChangeArrowheads="1"/>
          </p:cNvSpPr>
          <p:nvPr>
            <p:ph idx="1"/>
          </p:nvPr>
        </p:nvSpPr>
        <p:spPr/>
        <p:txBody>
          <a:bodyPr>
            <a:normAutofit fontScale="85000" lnSpcReduction="10000"/>
          </a:bodyPr>
          <a:lstStyle/>
          <a:p>
            <a:r>
              <a:rPr lang="en-US" altLang="en-US" dirty="0"/>
              <a:t>Neural network processing elements (PEs) multiply a set of input values by an adaptable set of weights to yield a single output value.</a:t>
            </a:r>
          </a:p>
          <a:p>
            <a:r>
              <a:rPr lang="en-US" altLang="en-US" dirty="0"/>
              <a:t>The computation carried out by each PE is simplistic</a:t>
            </a:r>
            <a:r>
              <a:rPr lang="en-US" dirty="0"/>
              <a:t>—</a:t>
            </a:r>
            <a:r>
              <a:rPr lang="en-US" altLang="en-US" dirty="0"/>
              <a:t>almost trivial</a:t>
            </a:r>
            <a:r>
              <a:rPr lang="en-US" dirty="0"/>
              <a:t>—</a:t>
            </a:r>
            <a:r>
              <a:rPr lang="en-US" altLang="en-US" dirty="0"/>
              <a:t>when compared to a traditional microprocessor. Their power lies in their massively parallel architecture and their ability to adapt to the dynamics of the problem space.</a:t>
            </a:r>
          </a:p>
          <a:p>
            <a:r>
              <a:rPr lang="en-US" altLang="en-US" dirty="0"/>
              <a:t>Neural networks learn from their environments. A built-in </a:t>
            </a:r>
            <a:r>
              <a:rPr lang="en-US" altLang="en-US" i="1" dirty="0"/>
              <a:t>learning algorithm </a:t>
            </a:r>
            <a:r>
              <a:rPr lang="en-US" altLang="en-US" dirty="0"/>
              <a:t>directs this process.</a:t>
            </a:r>
          </a:p>
        </p:txBody>
      </p:sp>
    </p:spTree>
  </p:cSld>
  <p:clrMapOvr>
    <a:overrideClrMapping bg1="lt1" tx1="dk1" bg2="lt2" tx2="dk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2227"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(10 of 15)</a:t>
            </a:r>
          </a:p>
        </p:txBody>
      </p:sp>
      <p:sp>
        <p:nvSpPr>
          <p:cNvPr id="52228" name="Rectangle 3"/>
          <p:cNvSpPr>
            <a:spLocks noGrp="1" noChangeArrowheads="1"/>
          </p:cNvSpPr>
          <p:nvPr>
            <p:ph idx="1"/>
          </p:nvPr>
        </p:nvSpPr>
        <p:spPr>
          <a:xfrm>
            <a:off x="685800" y="1981200"/>
            <a:ext cx="4267200" cy="4114800"/>
          </a:xfrm>
        </p:spPr>
        <p:txBody>
          <a:bodyPr>
            <a:normAutofit fontScale="92500" lnSpcReduction="10000"/>
          </a:bodyPr>
          <a:lstStyle/>
          <a:p>
            <a:r>
              <a:rPr lang="en-US" altLang="en-US" dirty="0"/>
              <a:t>The simplest neural net PE is the </a:t>
            </a:r>
            <a:r>
              <a:rPr lang="en-US" altLang="en-US" i="1" dirty="0"/>
              <a:t>perceptron</a:t>
            </a:r>
            <a:r>
              <a:rPr lang="en-US" altLang="en-US" dirty="0"/>
              <a:t>.</a:t>
            </a:r>
          </a:p>
          <a:p>
            <a:r>
              <a:rPr lang="en-US" altLang="en-US" dirty="0"/>
              <a:t>Perceptrons are trainable neurons. A perceptron produces a Boolean output based upon the values that it receives from several inputs.</a:t>
            </a:r>
          </a:p>
        </p:txBody>
      </p:sp>
      <p:pic>
        <p:nvPicPr>
          <p:cNvPr id="3" name="Picture 2">
            <a:extLst>
              <a:ext uri="{FF2B5EF4-FFF2-40B4-BE49-F238E27FC236}">
                <a16:creationId xmlns:a16="http://schemas.microsoft.com/office/drawing/2014/main" id="{709ACDFF-1C9D-0248-A8E6-46DC458A83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3999" y="2667000"/>
            <a:ext cx="3136123" cy="19050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7171" name="Rectangle 2"/>
          <p:cNvSpPr>
            <a:spLocks noGrp="1" noChangeArrowheads="1"/>
          </p:cNvSpPr>
          <p:nvPr>
            <p:ph type="title"/>
          </p:nvPr>
        </p:nvSpPr>
        <p:spPr/>
        <p:txBody>
          <a:bodyPr/>
          <a:lstStyle/>
          <a:p>
            <a:r>
              <a:rPr lang="en-US" altLang="en-US" dirty="0"/>
              <a:t>9.2 RISC Machines (2 of 9)</a:t>
            </a:r>
          </a:p>
        </p:txBody>
      </p:sp>
      <p:sp>
        <p:nvSpPr>
          <p:cNvPr id="7172" name="Rectangle 3"/>
          <p:cNvSpPr>
            <a:spLocks noGrp="1" noChangeArrowheads="1"/>
          </p:cNvSpPr>
          <p:nvPr>
            <p:ph idx="1"/>
          </p:nvPr>
        </p:nvSpPr>
        <p:spPr/>
        <p:txBody>
          <a:bodyPr>
            <a:normAutofit fontScale="92500" lnSpcReduction="20000"/>
          </a:bodyPr>
          <a:lstStyle/>
          <a:p>
            <a:r>
              <a:rPr lang="en-US" altLang="en-US" dirty="0"/>
              <a:t>The difference between CISC and RISC becomes evident through the basic computer performance equation:</a:t>
            </a:r>
          </a:p>
          <a:p>
            <a:endParaRPr lang="en-US" altLang="en-US" dirty="0"/>
          </a:p>
          <a:p>
            <a:endParaRPr lang="en-US" altLang="en-US" dirty="0"/>
          </a:p>
          <a:p>
            <a:r>
              <a:rPr lang="en-US" altLang="en-US" dirty="0"/>
              <a:t>RISC systems shorten execution time by reducing the clock cycles per instruction.</a:t>
            </a:r>
          </a:p>
          <a:p>
            <a:r>
              <a:rPr lang="en-US" altLang="en-US" dirty="0"/>
              <a:t>CISC systems improve performance by reducing the number of instructions per program.</a:t>
            </a:r>
          </a:p>
        </p:txBody>
      </p:sp>
      <p:pic>
        <p:nvPicPr>
          <p:cNvPr id="717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000" y="3124200"/>
            <a:ext cx="8401050" cy="866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overrideClrMapping bg1="lt1" tx1="dk1" bg2="lt2" tx2="dk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3251"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(11 of 15)</a:t>
            </a:r>
          </a:p>
        </p:txBody>
      </p:sp>
      <p:sp>
        <p:nvSpPr>
          <p:cNvPr id="53252" name="Rectangle 3"/>
          <p:cNvSpPr>
            <a:spLocks noGrp="1" noChangeArrowheads="1"/>
          </p:cNvSpPr>
          <p:nvPr>
            <p:ph idx="1"/>
          </p:nvPr>
        </p:nvSpPr>
        <p:spPr/>
        <p:txBody>
          <a:bodyPr/>
          <a:lstStyle/>
          <a:p>
            <a:r>
              <a:rPr lang="en-US" altLang="en-US" dirty="0"/>
              <a:t>Perceptrons are trainable because the threshold and input weights are modifiable.</a:t>
            </a:r>
          </a:p>
          <a:p>
            <a:r>
              <a:rPr lang="en-US" altLang="en-US" dirty="0"/>
              <a:t>In this example, the output Z is true (1) if the net input, </a:t>
            </a:r>
            <a:r>
              <a:rPr lang="en-US" altLang="en-US" b="1" dirty="0">
                <a:latin typeface="Courier New" pitchFamily="49" charset="0"/>
              </a:rPr>
              <a:t>w</a:t>
            </a:r>
            <a:r>
              <a:rPr lang="en-US" altLang="en-US" b="1" baseline="-25000" dirty="0">
                <a:latin typeface="Courier New" pitchFamily="49" charset="0"/>
              </a:rPr>
              <a:t>1</a:t>
            </a:r>
            <a:r>
              <a:rPr lang="en-US" altLang="en-US" b="1" dirty="0">
                <a:latin typeface="Courier New" pitchFamily="49" charset="0"/>
              </a:rPr>
              <a:t>x</a:t>
            </a:r>
            <a:r>
              <a:rPr lang="en-US" altLang="en-US" b="1" baseline="-25000" dirty="0">
                <a:latin typeface="Courier New" pitchFamily="49" charset="0"/>
              </a:rPr>
              <a:t>1</a:t>
            </a:r>
            <a:r>
              <a:rPr lang="en-US" altLang="en-US" dirty="0">
                <a:latin typeface="Arial" charset="0"/>
              </a:rPr>
              <a:t> + </a:t>
            </a:r>
            <a:r>
              <a:rPr lang="en-US" altLang="en-US" b="1" dirty="0">
                <a:latin typeface="Courier New" pitchFamily="49" charset="0"/>
              </a:rPr>
              <a:t>w</a:t>
            </a:r>
            <a:r>
              <a:rPr lang="en-US" altLang="en-US" b="1" baseline="-25000" dirty="0">
                <a:latin typeface="Courier New" pitchFamily="49" charset="0"/>
              </a:rPr>
              <a:t>2</a:t>
            </a:r>
            <a:r>
              <a:rPr lang="en-US" altLang="en-US" b="1" dirty="0">
                <a:latin typeface="Courier New" pitchFamily="49" charset="0"/>
              </a:rPr>
              <a:t>x</a:t>
            </a:r>
            <a:r>
              <a:rPr lang="en-US" altLang="en-US" b="1" baseline="-25000" dirty="0">
                <a:latin typeface="Courier New" pitchFamily="49" charset="0"/>
              </a:rPr>
              <a:t>2</a:t>
            </a:r>
            <a:r>
              <a:rPr lang="en-US" altLang="en-US" dirty="0">
                <a:latin typeface="Arial" charset="0"/>
              </a:rPr>
              <a:t> + . . .+ </a:t>
            </a:r>
            <a:r>
              <a:rPr lang="en-US" altLang="en-US" b="1" dirty="0">
                <a:latin typeface="Courier New" pitchFamily="49" charset="0"/>
              </a:rPr>
              <a:t>w</a:t>
            </a:r>
            <a:r>
              <a:rPr lang="en-US" altLang="en-US" b="1" baseline="-25000" dirty="0">
                <a:latin typeface="Courier New" pitchFamily="49" charset="0"/>
              </a:rPr>
              <a:t>n</a:t>
            </a:r>
            <a:r>
              <a:rPr lang="en-US" altLang="en-US" b="1" dirty="0">
                <a:latin typeface="Courier New" pitchFamily="49" charset="0"/>
              </a:rPr>
              <a:t>x</a:t>
            </a:r>
            <a:r>
              <a:rPr lang="en-US" altLang="en-US" b="1" baseline="-25000" dirty="0">
                <a:latin typeface="Courier New" pitchFamily="49" charset="0"/>
              </a:rPr>
              <a:t>n</a:t>
            </a:r>
            <a:r>
              <a:rPr lang="en-US" altLang="en-US" dirty="0">
                <a:latin typeface="Arial" charset="0"/>
              </a:rPr>
              <a:t> </a:t>
            </a:r>
            <a:r>
              <a:rPr lang="en-US" altLang="en-US" dirty="0"/>
              <a:t>is greater than the threshold T.</a:t>
            </a:r>
          </a:p>
        </p:txBody>
      </p:sp>
      <p:pic>
        <p:nvPicPr>
          <p:cNvPr id="3" name="Picture 2">
            <a:extLst>
              <a:ext uri="{FF2B5EF4-FFF2-40B4-BE49-F238E27FC236}">
                <a16:creationId xmlns:a16="http://schemas.microsoft.com/office/drawing/2014/main" id="{8C363CF3-B9E0-114A-B2AC-C482D11B6E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5200" y="4572000"/>
            <a:ext cx="2146300" cy="1303744"/>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4275"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(12 of 15)</a:t>
            </a:r>
          </a:p>
        </p:txBody>
      </p:sp>
      <p:sp>
        <p:nvSpPr>
          <p:cNvPr id="54276" name="Rectangle 3"/>
          <p:cNvSpPr>
            <a:spLocks noGrp="1" noChangeArrowheads="1"/>
          </p:cNvSpPr>
          <p:nvPr>
            <p:ph idx="1"/>
          </p:nvPr>
        </p:nvSpPr>
        <p:spPr/>
        <p:txBody>
          <a:bodyPr>
            <a:normAutofit fontScale="85000" lnSpcReduction="20000"/>
          </a:bodyPr>
          <a:lstStyle/>
          <a:p>
            <a:r>
              <a:rPr lang="en-US" altLang="en-US" dirty="0"/>
              <a:t>Perceptrons are trained by use of supervised or unsupervised learning.</a:t>
            </a:r>
          </a:p>
          <a:p>
            <a:r>
              <a:rPr lang="en-US" altLang="en-US" dirty="0"/>
              <a:t>Supervised learning assumes prior knowledge of correct results, which are fed to the neural net during the training phase. If the output is incorrect, the network modifies the input weights to produce correct results.</a:t>
            </a:r>
          </a:p>
          <a:p>
            <a:r>
              <a:rPr lang="en-US" altLang="en-US" dirty="0"/>
              <a:t>Unsupervised learning does not provide correct results during training. The network adapts solely in response to inputs, learning to recognize patterns and structure in the input sets.</a:t>
            </a:r>
          </a:p>
        </p:txBody>
      </p:sp>
    </p:spTree>
  </p:cSld>
  <p:clrMapOvr>
    <a:overrideClrMapping bg1="lt1" tx1="dk1" bg2="lt2" tx2="dk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5299"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(13 of 15)</a:t>
            </a:r>
          </a:p>
        </p:txBody>
      </p:sp>
      <p:sp>
        <p:nvSpPr>
          <p:cNvPr id="55300" name="Rectangle 3"/>
          <p:cNvSpPr>
            <a:spLocks noGrp="1" noChangeArrowheads="1"/>
          </p:cNvSpPr>
          <p:nvPr>
            <p:ph idx="1"/>
          </p:nvPr>
        </p:nvSpPr>
        <p:spPr/>
        <p:txBody>
          <a:bodyPr>
            <a:normAutofit fontScale="77500" lnSpcReduction="20000"/>
          </a:bodyPr>
          <a:lstStyle/>
          <a:p>
            <a:r>
              <a:rPr lang="en-US" altLang="en-US" dirty="0"/>
              <a:t>The biggest problem with neural nets is that when they consist of more than 10 or 20 neurons, it is impossible to understand how the net is arriving at its results. They can derive meaning from data that are too complex to be analyzed by people.</a:t>
            </a:r>
          </a:p>
          <a:p>
            <a:pPr lvl="1"/>
            <a:r>
              <a:rPr lang="en-US" altLang="en-US" dirty="0"/>
              <a:t>The U.S. military once used a neural net to try to locate camouflaged tanks in a series of photographs. It turned out that the nets were basing their decisions on the cloud cover instead of the presence or absence of the tanks.</a:t>
            </a:r>
          </a:p>
          <a:p>
            <a:r>
              <a:rPr lang="en-US" altLang="en-US" dirty="0"/>
              <a:t>Despite early setbacks, neural nets are gaining credibility in sales forecasting, data validation, and facial recognition.</a:t>
            </a:r>
          </a:p>
        </p:txBody>
      </p:sp>
    </p:spTree>
  </p:cSld>
  <p:clrMapOvr>
    <a:overrideClrMapping bg1="lt1" tx1="dk1" bg2="lt2" tx2="dk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6323"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(14 of 15)</a:t>
            </a:r>
          </a:p>
        </p:txBody>
      </p:sp>
      <p:sp>
        <p:nvSpPr>
          <p:cNvPr id="56324" name="Rectangle 3"/>
          <p:cNvSpPr>
            <a:spLocks noGrp="1" noChangeArrowheads="1"/>
          </p:cNvSpPr>
          <p:nvPr>
            <p:ph idx="1"/>
          </p:nvPr>
        </p:nvSpPr>
        <p:spPr/>
        <p:txBody>
          <a:bodyPr>
            <a:normAutofit fontScale="92500" lnSpcReduction="20000"/>
          </a:bodyPr>
          <a:lstStyle/>
          <a:p>
            <a:r>
              <a:rPr lang="en-US" altLang="en-US" dirty="0"/>
              <a:t>Where neural nets are a model of biological neurons, </a:t>
            </a:r>
            <a:r>
              <a:rPr lang="en-US" altLang="en-US" i="1" dirty="0"/>
              <a:t>systolic array </a:t>
            </a:r>
            <a:r>
              <a:rPr lang="en-US" altLang="en-US" dirty="0"/>
              <a:t>computers are a model of how blood flows through a biological heart.</a:t>
            </a:r>
          </a:p>
          <a:p>
            <a:endParaRPr lang="en-US" altLang="en-US" dirty="0"/>
          </a:p>
          <a:p>
            <a:endParaRPr lang="en-US" altLang="en-US" dirty="0"/>
          </a:p>
          <a:p>
            <a:endParaRPr lang="en-US" altLang="en-US" dirty="0"/>
          </a:p>
          <a:p>
            <a:r>
              <a:rPr lang="en-US" altLang="en-US" dirty="0"/>
              <a:t>Systolic arrays, a variation of SIMD computers, have simple processors that process data by circulating it through vector pipelines. </a:t>
            </a:r>
          </a:p>
          <a:p>
            <a:endParaRPr lang="en-US" altLang="en-US" dirty="0"/>
          </a:p>
        </p:txBody>
      </p:sp>
      <p:pic>
        <p:nvPicPr>
          <p:cNvPr id="3" name="Picture 2">
            <a:extLst>
              <a:ext uri="{FF2B5EF4-FFF2-40B4-BE49-F238E27FC236}">
                <a16:creationId xmlns:a16="http://schemas.microsoft.com/office/drawing/2014/main" id="{70D674C8-A1ED-C84D-9A42-2A2849D090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29000" y="3200400"/>
            <a:ext cx="2324100" cy="1320963"/>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7347" name="Rectangle 2"/>
          <p:cNvSpPr>
            <a:spLocks noGrp="1" noChangeArrowheads="1"/>
          </p:cNvSpPr>
          <p:nvPr>
            <p:ph type="title"/>
          </p:nvPr>
        </p:nvSpPr>
        <p:spPr/>
        <p:txBody>
          <a:bodyPr>
            <a:normAutofit fontScale="90000"/>
          </a:bodyPr>
          <a:lstStyle/>
          <a:p>
            <a:r>
              <a:rPr lang="en-US" altLang="en-US" dirty="0"/>
              <a:t>9.5 Alternative Parallel </a:t>
            </a:r>
            <a:br>
              <a:rPr lang="en-US" altLang="en-US" dirty="0"/>
            </a:br>
            <a:r>
              <a:rPr lang="en-US" altLang="en-US" dirty="0"/>
              <a:t>Processing Approaches (15 of 15)</a:t>
            </a:r>
          </a:p>
        </p:txBody>
      </p:sp>
      <p:sp>
        <p:nvSpPr>
          <p:cNvPr id="57348" name="Rectangle 3"/>
          <p:cNvSpPr>
            <a:spLocks noGrp="1" noChangeArrowheads="1"/>
          </p:cNvSpPr>
          <p:nvPr>
            <p:ph idx="1"/>
          </p:nvPr>
        </p:nvSpPr>
        <p:spPr/>
        <p:txBody>
          <a:bodyPr>
            <a:normAutofit fontScale="85000" lnSpcReduction="20000"/>
          </a:bodyPr>
          <a:lstStyle/>
          <a:p>
            <a:r>
              <a:rPr lang="en-US" altLang="en-US" dirty="0"/>
              <a:t>Systolic arrays can sustain great throughout because they employ a high degree of parallelism.</a:t>
            </a:r>
          </a:p>
          <a:p>
            <a:r>
              <a:rPr lang="en-US" altLang="en-US" dirty="0"/>
              <a:t>Connections are short, and the design is simple and scalable. They are robust, efficient, and cheap to produce. They are, however, highly specialized and limited as to they types of problems they can solve.</a:t>
            </a:r>
          </a:p>
          <a:p>
            <a:r>
              <a:rPr lang="en-US" altLang="en-US" dirty="0"/>
              <a:t>They are useful for solving repetitive problems that lend themselves to parallel solutions using a large number of simple processing elements.</a:t>
            </a:r>
          </a:p>
          <a:p>
            <a:pPr lvl="1"/>
            <a:r>
              <a:rPr lang="en-US" altLang="en-US" dirty="0"/>
              <a:t>Examples include sorting, image processing, and Fourier transformations.</a:t>
            </a:r>
          </a:p>
        </p:txBody>
      </p:sp>
    </p:spTree>
  </p:cSld>
  <p:clrMapOvr>
    <a:overrideClrMapping bg1="lt1" tx1="dk1" bg2="lt2" tx2="dk2" accent1="accent1" accent2="accent2" accent3="accent3" accent4="accent4" accent5="accent5" accent6="accent6" hlink="hlink" folHlink="folHlink"/>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34147" name="Rectangle 2"/>
          <p:cNvSpPr>
            <a:spLocks noGrp="1" noChangeArrowheads="1"/>
          </p:cNvSpPr>
          <p:nvPr>
            <p:ph type="title"/>
          </p:nvPr>
        </p:nvSpPr>
        <p:spPr/>
        <p:txBody>
          <a:bodyPr/>
          <a:lstStyle/>
          <a:p>
            <a:r>
              <a:rPr lang="en-US" altLang="en-US" dirty="0"/>
              <a:t>9.6 Quantum Computing (1 of 8)</a:t>
            </a:r>
          </a:p>
        </p:txBody>
      </p:sp>
      <p:sp>
        <p:nvSpPr>
          <p:cNvPr id="134148" name="Rectangle 3"/>
          <p:cNvSpPr>
            <a:spLocks noGrp="1" noChangeArrowheads="1"/>
          </p:cNvSpPr>
          <p:nvPr>
            <p:ph idx="1"/>
          </p:nvPr>
        </p:nvSpPr>
        <p:spPr/>
        <p:txBody>
          <a:bodyPr>
            <a:normAutofit fontScale="85000" lnSpcReduction="20000"/>
          </a:bodyPr>
          <a:lstStyle/>
          <a:p>
            <a:r>
              <a:rPr lang="en-US" altLang="en-US" dirty="0"/>
              <a:t>Computers, as we know them are binary, transistor-based systems.</a:t>
            </a:r>
          </a:p>
          <a:p>
            <a:r>
              <a:rPr lang="en-US" altLang="en-US" dirty="0"/>
              <a:t>But transistor-based systems strain to keep up with our computational  demands.</a:t>
            </a:r>
          </a:p>
          <a:p>
            <a:r>
              <a:rPr lang="en-US" altLang="en-US" dirty="0"/>
              <a:t>We increase the number of transistors for more power, and each transistor smaller to fit on the die.</a:t>
            </a:r>
          </a:p>
          <a:p>
            <a:pPr lvl="1"/>
            <a:r>
              <a:rPr lang="en-US" altLang="en-US" dirty="0"/>
              <a:t>Transistors are becoming so small that it is hard for them to hold electrons in the way in which we're accustomed to.</a:t>
            </a:r>
          </a:p>
          <a:p>
            <a:r>
              <a:rPr lang="en-US" altLang="en-US" dirty="0"/>
              <a:t>Thus, alternatives to transistor-based systems are an active area or research.</a:t>
            </a:r>
          </a:p>
        </p:txBody>
      </p:sp>
    </p:spTree>
  </p:cSld>
  <p:clrMapOvr>
    <a:overrideClrMapping bg1="lt1" tx1="dk1" bg2="lt2" tx2="dk2" accent1="accent1" accent2="accent2" accent3="accent3" accent4="accent4" accent5="accent5" accent6="accent6" hlink="hlink" folHlink="folHlink"/>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36195" name="Rectangle 2"/>
          <p:cNvSpPr>
            <a:spLocks noGrp="1" noChangeArrowheads="1"/>
          </p:cNvSpPr>
          <p:nvPr>
            <p:ph type="title"/>
          </p:nvPr>
        </p:nvSpPr>
        <p:spPr/>
        <p:txBody>
          <a:bodyPr/>
          <a:lstStyle/>
          <a:p>
            <a:r>
              <a:rPr lang="en-US" altLang="en-US" dirty="0"/>
              <a:t>9.6 Quantum Computing (2 of 8)</a:t>
            </a:r>
          </a:p>
        </p:txBody>
      </p:sp>
      <p:sp>
        <p:nvSpPr>
          <p:cNvPr id="136196" name="Rectangle 3"/>
          <p:cNvSpPr>
            <a:spLocks noGrp="1" noChangeArrowheads="1"/>
          </p:cNvSpPr>
          <p:nvPr>
            <p:ph idx="1"/>
          </p:nvPr>
        </p:nvSpPr>
        <p:spPr/>
        <p:txBody>
          <a:bodyPr>
            <a:normAutofit fontScale="77500" lnSpcReduction="20000"/>
          </a:bodyPr>
          <a:lstStyle/>
          <a:p>
            <a:r>
              <a:rPr lang="en-US" altLang="en-US" dirty="0"/>
              <a:t>Computers are now being built based on:</a:t>
            </a:r>
          </a:p>
          <a:p>
            <a:pPr lvl="1"/>
            <a:r>
              <a:rPr lang="en-US" altLang="en-US" dirty="0"/>
              <a:t>Optics (photonic computing)</a:t>
            </a:r>
          </a:p>
          <a:p>
            <a:pPr lvl="1"/>
            <a:r>
              <a:rPr lang="en-US" altLang="en-US" dirty="0"/>
              <a:t>Biological neurons</a:t>
            </a:r>
          </a:p>
          <a:p>
            <a:pPr lvl="1"/>
            <a:r>
              <a:rPr lang="en-US" altLang="en-US" dirty="0"/>
              <a:t>DNA</a:t>
            </a:r>
          </a:p>
          <a:p>
            <a:r>
              <a:rPr lang="en-US" altLang="en-US" dirty="0"/>
              <a:t>One of the most intriguing is quantum computers.</a:t>
            </a:r>
          </a:p>
          <a:p>
            <a:r>
              <a:rPr lang="en-US" altLang="en-US" dirty="0"/>
              <a:t>Quantum computing uses quantum bits (qubits) that can be in multiple states at once.</a:t>
            </a:r>
          </a:p>
          <a:p>
            <a:r>
              <a:rPr lang="en-US" altLang="en-US" dirty="0"/>
              <a:t>The “state” of a qubit is determined by the spin of an electron.</a:t>
            </a:r>
          </a:p>
          <a:p>
            <a:r>
              <a:rPr lang="en-US" altLang="en-US" dirty="0"/>
              <a:t>A thorough discussion of “spin” is under the domain of quantum physics.</a:t>
            </a:r>
          </a:p>
        </p:txBody>
      </p:sp>
    </p:spTree>
  </p:cSld>
  <p:clrMapOvr>
    <a:overrideClrMapping bg1="lt1" tx1="dk1" bg2="lt2" tx2="dk2" accent1="accent1" accent2="accent2" accent3="accent3" accent4="accent4" accent5="accent5" accent6="accent6" hlink="hlink" folHlink="folHlink"/>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38243" name="Rectangle 2"/>
          <p:cNvSpPr>
            <a:spLocks noGrp="1" noChangeArrowheads="1"/>
          </p:cNvSpPr>
          <p:nvPr>
            <p:ph type="title"/>
          </p:nvPr>
        </p:nvSpPr>
        <p:spPr/>
        <p:txBody>
          <a:bodyPr/>
          <a:lstStyle/>
          <a:p>
            <a:r>
              <a:rPr lang="en-US" altLang="en-US" dirty="0"/>
              <a:t>9.6 Quantum Computing (3 of 8)</a:t>
            </a:r>
          </a:p>
        </p:txBody>
      </p:sp>
      <p:sp>
        <p:nvSpPr>
          <p:cNvPr id="138244" name="Rectangle 3"/>
          <p:cNvSpPr>
            <a:spLocks noGrp="1" noChangeArrowheads="1"/>
          </p:cNvSpPr>
          <p:nvPr>
            <p:ph idx="1"/>
          </p:nvPr>
        </p:nvSpPr>
        <p:spPr/>
        <p:txBody>
          <a:bodyPr>
            <a:normAutofit fontScale="92500" lnSpcReduction="20000"/>
          </a:bodyPr>
          <a:lstStyle/>
          <a:p>
            <a:r>
              <a:rPr lang="en-US" altLang="en-US" dirty="0"/>
              <a:t>A qubit can be in multiple states at the same time.</a:t>
            </a:r>
          </a:p>
          <a:p>
            <a:pPr lvl="1"/>
            <a:r>
              <a:rPr lang="en-US" altLang="en-US" dirty="0"/>
              <a:t>This is called </a:t>
            </a:r>
            <a:r>
              <a:rPr lang="en-US" altLang="en-US" i="1" dirty="0"/>
              <a:t>superpositioning</a:t>
            </a:r>
            <a:r>
              <a:rPr lang="en-US" altLang="en-US" dirty="0"/>
              <a:t>.</a:t>
            </a:r>
          </a:p>
          <a:p>
            <a:r>
              <a:rPr lang="en-US" altLang="en-US" dirty="0"/>
              <a:t>A 3-bit register can simultaneously hold the values 0 through 7.</a:t>
            </a:r>
          </a:p>
          <a:p>
            <a:pPr lvl="1"/>
            <a:r>
              <a:rPr lang="en-US" altLang="en-US" dirty="0"/>
              <a:t>8 operations can be performed at the same time.</a:t>
            </a:r>
          </a:p>
          <a:p>
            <a:r>
              <a:rPr lang="en-US" altLang="en-US" dirty="0"/>
              <a:t>This phenomenon is called </a:t>
            </a:r>
            <a:r>
              <a:rPr lang="en-US" altLang="en-US" i="1" dirty="0"/>
              <a:t>quantum parallelism</a:t>
            </a:r>
            <a:r>
              <a:rPr lang="en-US" altLang="en-US" dirty="0"/>
              <a:t>.</a:t>
            </a:r>
          </a:p>
          <a:p>
            <a:pPr lvl="1"/>
            <a:r>
              <a:rPr lang="en-US" altLang="en-US" dirty="0"/>
              <a:t>A system with 600 qbits can superposition 2600 states.</a:t>
            </a:r>
          </a:p>
        </p:txBody>
      </p:sp>
    </p:spTree>
  </p:cSld>
  <p:clrMapOvr>
    <a:overrideClrMapping bg1="lt1" tx1="dk1" bg2="lt2" tx2="dk2" accent1="accent1" accent2="accent2" accent3="accent3" accent4="accent4" accent5="accent5" accent6="accent6" hlink="hlink" folHlink="folHlink"/>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38243" name="Rectangle 2"/>
          <p:cNvSpPr>
            <a:spLocks noGrp="1" noChangeArrowheads="1"/>
          </p:cNvSpPr>
          <p:nvPr>
            <p:ph type="title"/>
          </p:nvPr>
        </p:nvSpPr>
        <p:spPr/>
        <p:txBody>
          <a:bodyPr/>
          <a:lstStyle/>
          <a:p>
            <a:r>
              <a:rPr lang="en-US" altLang="en-US" dirty="0"/>
              <a:t>9.6 Quantum Computing (4 of 8)</a:t>
            </a:r>
          </a:p>
        </p:txBody>
      </p:sp>
      <p:sp>
        <p:nvSpPr>
          <p:cNvPr id="138244" name="Rectangle 3"/>
          <p:cNvSpPr>
            <a:spLocks noGrp="1" noChangeArrowheads="1"/>
          </p:cNvSpPr>
          <p:nvPr>
            <p:ph idx="1"/>
          </p:nvPr>
        </p:nvSpPr>
        <p:spPr/>
        <p:txBody>
          <a:bodyPr>
            <a:normAutofit fontScale="92500" lnSpcReduction="20000"/>
          </a:bodyPr>
          <a:lstStyle/>
          <a:p>
            <a:r>
              <a:rPr lang="en-US" altLang="en-US" dirty="0"/>
              <a:t>D-Wave Computers is the first quantum computer manufacturer.</a:t>
            </a:r>
          </a:p>
          <a:p>
            <a:r>
              <a:rPr lang="en-US" altLang="en-US" dirty="0"/>
              <a:t>D-Wave computers having 512 qbits were purchased separately by University of Southern California and Google for research purposes.</a:t>
            </a:r>
          </a:p>
          <a:p>
            <a:r>
              <a:rPr lang="en-US" altLang="en-US" dirty="0"/>
              <a:t>Quantum computers may be applied in the areas of cryptography, true random-number generation, and in the solution of other intractable problems.</a:t>
            </a:r>
          </a:p>
          <a:p>
            <a:endParaRPr lang="en-US" altLang="en-US" dirty="0"/>
          </a:p>
        </p:txBody>
      </p:sp>
    </p:spTree>
    <p:extLst>
      <p:ext uri="{BB962C8B-B14F-4D97-AF65-F5344CB8AC3E}">
        <p14:creationId xmlns:p14="http://schemas.microsoft.com/office/powerpoint/2010/main" val="4244395600"/>
      </p:ext>
    </p:extLst>
  </p:cSld>
  <p:clrMapOvr>
    <a:overrideClrMapping bg1="lt1" tx1="dk1" bg2="lt2" tx2="dk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38243" name="Rectangle 2"/>
          <p:cNvSpPr>
            <a:spLocks noGrp="1" noChangeArrowheads="1"/>
          </p:cNvSpPr>
          <p:nvPr>
            <p:ph type="title"/>
          </p:nvPr>
        </p:nvSpPr>
        <p:spPr/>
        <p:txBody>
          <a:bodyPr/>
          <a:lstStyle/>
          <a:p>
            <a:r>
              <a:rPr lang="en-US" altLang="en-US" dirty="0"/>
              <a:t>9.6 Quantum Computing (5 of 8)</a:t>
            </a:r>
          </a:p>
        </p:txBody>
      </p:sp>
      <p:sp>
        <p:nvSpPr>
          <p:cNvPr id="138244" name="Rectangle 3"/>
          <p:cNvSpPr>
            <a:spLocks noGrp="1" noChangeArrowheads="1"/>
          </p:cNvSpPr>
          <p:nvPr>
            <p:ph idx="1"/>
          </p:nvPr>
        </p:nvSpPr>
        <p:spPr/>
        <p:txBody>
          <a:bodyPr>
            <a:normAutofit fontScale="92500" lnSpcReduction="20000"/>
          </a:bodyPr>
          <a:lstStyle/>
          <a:p>
            <a:r>
              <a:rPr lang="en-US" altLang="en-US" dirty="0"/>
              <a:t>Making effective use of quantum computers requires rethinking our approach to problems and the development of new algorithms.</a:t>
            </a:r>
          </a:p>
          <a:p>
            <a:pPr lvl="1"/>
            <a:r>
              <a:rPr lang="en-US" altLang="en-US" dirty="0"/>
              <a:t>To break a cypher, the quantum machine simulates every possible state of the problem set (i.e., every possible key for a cipher) and it “collapses” on the correct solution.</a:t>
            </a:r>
          </a:p>
          <a:p>
            <a:r>
              <a:rPr lang="en-US" altLang="en-US" dirty="0"/>
              <a:t>Examples include Schor’s algorithm for factoring products of prime numbers.</a:t>
            </a:r>
          </a:p>
          <a:p>
            <a:r>
              <a:rPr lang="en-US" altLang="en-US" dirty="0"/>
              <a:t>Many others remain to be discovered.</a:t>
            </a:r>
          </a:p>
        </p:txBody>
      </p:sp>
    </p:spTree>
    <p:extLst>
      <p:ext uri="{BB962C8B-B14F-4D97-AF65-F5344CB8AC3E}">
        <p14:creationId xmlns:p14="http://schemas.microsoft.com/office/powerpoint/2010/main" val="317578146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8195" name="Rectangle 2"/>
          <p:cNvSpPr>
            <a:spLocks noGrp="1" noChangeArrowheads="1"/>
          </p:cNvSpPr>
          <p:nvPr>
            <p:ph type="title"/>
          </p:nvPr>
        </p:nvSpPr>
        <p:spPr/>
        <p:txBody>
          <a:bodyPr/>
          <a:lstStyle/>
          <a:p>
            <a:r>
              <a:rPr lang="en-US" altLang="en-US" dirty="0"/>
              <a:t>9.2 RISC Machines (3 of 9)</a:t>
            </a:r>
          </a:p>
        </p:txBody>
      </p:sp>
      <p:sp>
        <p:nvSpPr>
          <p:cNvPr id="8196" name="Rectangle 3"/>
          <p:cNvSpPr>
            <a:spLocks noGrp="1" noChangeArrowheads="1"/>
          </p:cNvSpPr>
          <p:nvPr>
            <p:ph idx="1"/>
          </p:nvPr>
        </p:nvSpPr>
        <p:spPr/>
        <p:txBody>
          <a:bodyPr>
            <a:normAutofit fontScale="92500" lnSpcReduction="20000"/>
          </a:bodyPr>
          <a:lstStyle/>
          <a:p>
            <a:r>
              <a:rPr lang="en-US" altLang="en-US" dirty="0"/>
              <a:t>The simple instruction set of RISC machines enables control units to be hardwired for maximum speed.</a:t>
            </a:r>
          </a:p>
          <a:p>
            <a:r>
              <a:rPr lang="en-US" altLang="en-US" dirty="0"/>
              <a:t>The more complex</a:t>
            </a:r>
            <a:r>
              <a:rPr lang="en-US" dirty="0"/>
              <a:t>—</a:t>
            </a:r>
            <a:r>
              <a:rPr lang="en-US" altLang="en-US" dirty="0"/>
              <a:t>and variable</a:t>
            </a:r>
            <a:r>
              <a:rPr lang="en-US" dirty="0"/>
              <a:t>—</a:t>
            </a:r>
            <a:r>
              <a:rPr lang="en-US" altLang="en-US" dirty="0"/>
              <a:t>instruction set of CISC machines requires microcode-based control units that interpret instructions as they are fetched from memory. This translation takes time.</a:t>
            </a:r>
          </a:p>
          <a:p>
            <a:r>
              <a:rPr lang="en-US" altLang="en-US" dirty="0"/>
              <a:t>With fixed-length instructions, RISC lends itself to pipelining and speculative execution.</a:t>
            </a:r>
          </a:p>
        </p:txBody>
      </p:sp>
    </p:spTree>
  </p:cSld>
  <p:clrMapOvr>
    <a:overrideClrMapping bg1="lt1" tx1="dk1" bg2="lt2" tx2="dk2" accent1="accent1" accent2="accent2" accent3="accent3" accent4="accent4" accent5="accent5" accent6="accent6" hlink="hlink" folHlink="folHlink"/>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38243" name="Rectangle 2"/>
          <p:cNvSpPr>
            <a:spLocks noGrp="1" noChangeArrowheads="1"/>
          </p:cNvSpPr>
          <p:nvPr>
            <p:ph type="title"/>
          </p:nvPr>
        </p:nvSpPr>
        <p:spPr/>
        <p:txBody>
          <a:bodyPr/>
          <a:lstStyle/>
          <a:p>
            <a:r>
              <a:rPr lang="en-US" altLang="en-US" dirty="0"/>
              <a:t>9.6 Quantum Computing (6 of 8)</a:t>
            </a:r>
          </a:p>
        </p:txBody>
      </p:sp>
      <p:sp>
        <p:nvSpPr>
          <p:cNvPr id="138244" name="Rectangle 3"/>
          <p:cNvSpPr>
            <a:spLocks noGrp="1" noChangeArrowheads="1"/>
          </p:cNvSpPr>
          <p:nvPr>
            <p:ph idx="1"/>
          </p:nvPr>
        </p:nvSpPr>
        <p:spPr/>
        <p:txBody>
          <a:bodyPr>
            <a:normAutofit fontScale="85000" lnSpcReduction="10000"/>
          </a:bodyPr>
          <a:lstStyle/>
          <a:p>
            <a:r>
              <a:rPr lang="en-US" altLang="en-US" dirty="0"/>
              <a:t>These systems are not constrained by a fetch-decode-execute cycle; however, quantum architectures have yet to settle on a definitive paradigm analogous to von Neumann systems.</a:t>
            </a:r>
          </a:p>
          <a:p>
            <a:r>
              <a:rPr lang="en-US" altLang="en-US" dirty="0"/>
              <a:t>Rose’s Law states that the number of qubits that can be assembled to successfully perform computations will double every 12 months; this has been precisely the case for the past 9 years.</a:t>
            </a:r>
          </a:p>
          <a:p>
            <a:pPr lvl="1"/>
            <a:r>
              <a:rPr lang="en-US" altLang="en-US" dirty="0"/>
              <a:t>This “law” is named after Geordie Rose, D-Wave’s founder and chief technology officer.</a:t>
            </a:r>
          </a:p>
        </p:txBody>
      </p:sp>
    </p:spTree>
    <p:extLst>
      <p:ext uri="{BB962C8B-B14F-4D97-AF65-F5344CB8AC3E}">
        <p14:creationId xmlns:p14="http://schemas.microsoft.com/office/powerpoint/2010/main" val="2002444356"/>
      </p:ext>
    </p:extLst>
  </p:cSld>
  <p:clrMapOvr>
    <a:overrideClrMapping bg1="lt1" tx1="dk1" bg2="lt2" tx2="dk2" accent1="accent1" accent2="accent2" accent3="accent3" accent4="accent4" accent5="accent5" accent6="accent6" hlink="hlink" folHlink="folHlink"/>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40291" name="Rectangle 2"/>
          <p:cNvSpPr>
            <a:spLocks noGrp="1" noChangeArrowheads="1"/>
          </p:cNvSpPr>
          <p:nvPr>
            <p:ph type="title"/>
          </p:nvPr>
        </p:nvSpPr>
        <p:spPr/>
        <p:txBody>
          <a:bodyPr/>
          <a:lstStyle/>
          <a:p>
            <a:r>
              <a:rPr lang="en-US" altLang="en-US" dirty="0"/>
              <a:t>9.6 Quantum Computing (7 of 8)</a:t>
            </a:r>
          </a:p>
        </p:txBody>
      </p:sp>
      <p:sp>
        <p:nvSpPr>
          <p:cNvPr id="140292" name="Rectangle 3"/>
          <p:cNvSpPr>
            <a:spLocks noGrp="1" noChangeArrowheads="1"/>
          </p:cNvSpPr>
          <p:nvPr>
            <p:ph idx="1"/>
          </p:nvPr>
        </p:nvSpPr>
        <p:spPr/>
        <p:txBody>
          <a:bodyPr>
            <a:normAutofit fontScale="92500"/>
          </a:bodyPr>
          <a:lstStyle/>
          <a:p>
            <a:r>
              <a:rPr lang="en-US" altLang="en-US" dirty="0"/>
              <a:t>One of the largest obstacles to the progress of quantum computation is the tendency for qubits to decay into a state of </a:t>
            </a:r>
            <a:r>
              <a:rPr lang="en-US" altLang="en-US" i="1" dirty="0"/>
              <a:t>decoherence</a:t>
            </a:r>
            <a:r>
              <a:rPr lang="en-US" altLang="en-US" dirty="0"/>
              <a:t>.</a:t>
            </a:r>
          </a:p>
          <a:p>
            <a:pPr lvl="1"/>
            <a:r>
              <a:rPr lang="en-US" altLang="en-US" dirty="0"/>
              <a:t>Decoherence causes uncorrectable errors.</a:t>
            </a:r>
          </a:p>
          <a:p>
            <a:r>
              <a:rPr lang="en-US" altLang="en-US" dirty="0"/>
              <a:t>Advanced error-correction algorithms have been applied to this problem and show promise.</a:t>
            </a:r>
          </a:p>
          <a:p>
            <a:r>
              <a:rPr lang="en-US" altLang="en-US" dirty="0"/>
              <a:t>Much research remains to be done, however.</a:t>
            </a:r>
          </a:p>
        </p:txBody>
      </p:sp>
    </p:spTree>
  </p:cSld>
  <p:clrMapOvr>
    <a:overrideClrMapping bg1="lt1" tx1="dk1" bg2="lt2" tx2="dk2" accent1="accent1" accent2="accent2" accent3="accent3" accent4="accent4" accent5="accent5" accent6="accent6" hlink="hlink" folHlink="folHlink"/>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40291" name="Rectangle 2"/>
          <p:cNvSpPr>
            <a:spLocks noGrp="1" noChangeArrowheads="1"/>
          </p:cNvSpPr>
          <p:nvPr>
            <p:ph type="title"/>
          </p:nvPr>
        </p:nvSpPr>
        <p:spPr/>
        <p:txBody>
          <a:bodyPr/>
          <a:lstStyle/>
          <a:p>
            <a:r>
              <a:rPr lang="en-US" altLang="en-US" dirty="0"/>
              <a:t>9.6 Quantum Computing (8 of 8)</a:t>
            </a:r>
          </a:p>
        </p:txBody>
      </p:sp>
      <p:sp>
        <p:nvSpPr>
          <p:cNvPr id="140292" name="Rectangle 3"/>
          <p:cNvSpPr>
            <a:spLocks noGrp="1" noChangeArrowheads="1"/>
          </p:cNvSpPr>
          <p:nvPr>
            <p:ph idx="1"/>
          </p:nvPr>
        </p:nvSpPr>
        <p:spPr/>
        <p:txBody>
          <a:bodyPr>
            <a:normAutofit fontScale="92500" lnSpcReduction="20000"/>
          </a:bodyPr>
          <a:lstStyle/>
          <a:p>
            <a:r>
              <a:rPr lang="en-US" altLang="en-US" dirty="0"/>
              <a:t>The realization of quantum computing has raised questions about technological singularity. </a:t>
            </a:r>
          </a:p>
          <a:p>
            <a:pPr lvl="1"/>
            <a:r>
              <a:rPr lang="en-US" altLang="en-US" dirty="0"/>
              <a:t>Technological singularity is the theoretical point when human technology has fundamentally and irreversibly altered human development.</a:t>
            </a:r>
          </a:p>
          <a:p>
            <a:pPr lvl="1"/>
            <a:r>
              <a:rPr lang="en-US" altLang="en-US" dirty="0"/>
              <a:t>This is the point when civilization changes to an extent that its technology is incomprehensible to previous generations.</a:t>
            </a:r>
          </a:p>
          <a:p>
            <a:r>
              <a:rPr lang="en-US" altLang="en-US" dirty="0"/>
              <a:t>Are we there, now?</a:t>
            </a:r>
          </a:p>
        </p:txBody>
      </p:sp>
    </p:spTree>
    <p:extLst>
      <p:ext uri="{BB962C8B-B14F-4D97-AF65-F5344CB8AC3E}">
        <p14:creationId xmlns:p14="http://schemas.microsoft.com/office/powerpoint/2010/main" val="2297924743"/>
      </p:ext>
    </p:extLst>
  </p:cSld>
  <p:clrMapOvr>
    <a:overrideClrMapping bg1="lt1" tx1="dk1" bg2="lt2" tx2="dk2" accent1="accent1" accent2="accent2" accent3="accent3" accent4="accent4" accent5="accent5" accent6="accent6" hlink="hlink" folHlink="folHlink"/>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8372" name="Rectangle 2051"/>
          <p:cNvSpPr>
            <a:spLocks noGrp="1" noChangeArrowheads="1"/>
          </p:cNvSpPr>
          <p:nvPr>
            <p:ph type="title"/>
          </p:nvPr>
        </p:nvSpPr>
        <p:spPr/>
        <p:txBody>
          <a:bodyPr/>
          <a:lstStyle/>
          <a:p>
            <a:r>
              <a:rPr lang="en-US" altLang="en-US" dirty="0"/>
              <a:t>Conclusion (1 of 4)</a:t>
            </a:r>
          </a:p>
        </p:txBody>
      </p:sp>
      <p:sp>
        <p:nvSpPr>
          <p:cNvPr id="58371" name="Rectangle 2050"/>
          <p:cNvSpPr>
            <a:spLocks noGrp="1" noChangeArrowheads="1"/>
          </p:cNvSpPr>
          <p:nvPr>
            <p:ph idx="1"/>
          </p:nvPr>
        </p:nvSpPr>
        <p:spPr/>
        <p:txBody>
          <a:bodyPr>
            <a:normAutofit fontScale="92500" lnSpcReduction="20000"/>
          </a:bodyPr>
          <a:lstStyle/>
          <a:p>
            <a:r>
              <a:rPr lang="en-US" altLang="en-US" dirty="0"/>
              <a:t>The common distinctions between RISC and CISC systems include RISC’s short, fixed-length instructions. RISC ISAs are load-store architectures. These things permit RISC systems to be highly pipelined.</a:t>
            </a:r>
          </a:p>
          <a:p>
            <a:r>
              <a:rPr lang="en-US" altLang="en-US" dirty="0"/>
              <a:t>Flynn’s Taxonomy provides a way to classify multiprocessor systems based upon the number of processors and data streams. It falls short of being an accurate depiction of today’s systems.</a:t>
            </a:r>
          </a:p>
        </p:txBody>
      </p:sp>
    </p:spTree>
  </p:cSld>
  <p:clrMapOvr>
    <a:overrideClrMapping bg1="lt1" tx1="dk1" bg2="lt2" tx2="dk2" accent1="accent1" accent2="accent2" accent3="accent3" accent4="accent4" accent5="accent5" accent6="accent6" hlink="hlink" folHlink="folHlink"/>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59396" name="Rectangle 3"/>
          <p:cNvSpPr>
            <a:spLocks noGrp="1" noChangeArrowheads="1"/>
          </p:cNvSpPr>
          <p:nvPr>
            <p:ph type="title"/>
          </p:nvPr>
        </p:nvSpPr>
        <p:spPr/>
        <p:txBody>
          <a:bodyPr/>
          <a:lstStyle/>
          <a:p>
            <a:r>
              <a:rPr lang="en-US" altLang="en-US" dirty="0"/>
              <a:t>Conclusion (2 of 4)</a:t>
            </a:r>
          </a:p>
        </p:txBody>
      </p:sp>
      <p:sp>
        <p:nvSpPr>
          <p:cNvPr id="59395" name="Rectangle 2"/>
          <p:cNvSpPr>
            <a:spLocks noGrp="1" noChangeArrowheads="1"/>
          </p:cNvSpPr>
          <p:nvPr>
            <p:ph idx="1"/>
          </p:nvPr>
        </p:nvSpPr>
        <p:spPr/>
        <p:txBody>
          <a:bodyPr>
            <a:normAutofit fontScale="92500" lnSpcReduction="10000"/>
          </a:bodyPr>
          <a:lstStyle/>
          <a:p>
            <a:r>
              <a:rPr lang="en-US" altLang="en-US" dirty="0"/>
              <a:t>Massively parallel processors have many processors, distributed memory, and computational elements communicate through a network. Symmetric multiprocessors have</a:t>
            </a:r>
            <a:r>
              <a:rPr lang="en-US" altLang="en-US" dirty="0">
                <a:sym typeface="Symbol" pitchFamily="18" charset="2"/>
              </a:rPr>
              <a:t> </a:t>
            </a:r>
            <a:r>
              <a:rPr lang="en-US" altLang="en-US" dirty="0"/>
              <a:t> fewer processors and communicate through shared memory.</a:t>
            </a:r>
          </a:p>
          <a:p>
            <a:r>
              <a:rPr lang="en-US" altLang="en-US" dirty="0"/>
              <a:t>Characteristics of superscalar design include superpipelining, and specialized instruction fetch and decoding units.</a:t>
            </a:r>
          </a:p>
        </p:txBody>
      </p:sp>
    </p:spTree>
  </p:cSld>
  <p:clrMapOvr>
    <a:overrideClrMapping bg1="lt1" tx1="dk1" bg2="lt2" tx2="dk2" accent1="accent1" accent2="accent2" accent3="accent3" accent4="accent4" accent5="accent5" accent6="accent6" hlink="hlink" folHlink="folHlink"/>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60420" name="Rectangle 3"/>
          <p:cNvSpPr>
            <a:spLocks noGrp="1" noChangeArrowheads="1"/>
          </p:cNvSpPr>
          <p:nvPr>
            <p:ph type="title"/>
          </p:nvPr>
        </p:nvSpPr>
        <p:spPr/>
        <p:txBody>
          <a:bodyPr/>
          <a:lstStyle/>
          <a:p>
            <a:r>
              <a:rPr lang="en-US" altLang="en-US" dirty="0"/>
              <a:t>Conclusion (3 of 4)</a:t>
            </a:r>
          </a:p>
        </p:txBody>
      </p:sp>
      <p:sp>
        <p:nvSpPr>
          <p:cNvPr id="60419" name="Rectangle 2"/>
          <p:cNvSpPr>
            <a:spLocks noGrp="1" noChangeArrowheads="1"/>
          </p:cNvSpPr>
          <p:nvPr>
            <p:ph idx="1"/>
          </p:nvPr>
        </p:nvSpPr>
        <p:spPr/>
        <p:txBody>
          <a:bodyPr>
            <a:normAutofit fontScale="85000" lnSpcReduction="10000"/>
          </a:bodyPr>
          <a:lstStyle/>
          <a:p>
            <a:r>
              <a:rPr lang="en-US" altLang="en-US" dirty="0"/>
              <a:t>Very long instruction word (VLIW) architectures differ from superscalar architectures because the compiler, instead of a decoding unit, creates long instructions. </a:t>
            </a:r>
          </a:p>
          <a:p>
            <a:r>
              <a:rPr lang="en-US" altLang="en-US" dirty="0"/>
              <a:t>Vector computers are highly-pipelined processors that operate on entire vectors or matrices at once.</a:t>
            </a:r>
          </a:p>
          <a:p>
            <a:r>
              <a:rPr lang="en-US" altLang="en-US" dirty="0"/>
              <a:t>MIMD systems communicate through networks that can be blocking or nonblocking. The network topology often determines throughput.</a:t>
            </a:r>
          </a:p>
        </p:txBody>
      </p:sp>
    </p:spTree>
  </p:cSld>
  <p:clrMapOvr>
    <a:overrideClrMapping bg1="lt1" tx1="dk1" bg2="lt2" tx2="dk2" accent1="accent1" accent2="accent2" accent3="accent3" accent4="accent4" accent5="accent5" accent6="accent6" hlink="hlink" folHlink="folHlink"/>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61444" name="Rectangle 3"/>
          <p:cNvSpPr>
            <a:spLocks noGrp="1" noChangeArrowheads="1"/>
          </p:cNvSpPr>
          <p:nvPr>
            <p:ph type="title"/>
          </p:nvPr>
        </p:nvSpPr>
        <p:spPr/>
        <p:txBody>
          <a:bodyPr/>
          <a:lstStyle/>
          <a:p>
            <a:r>
              <a:rPr lang="en-US" altLang="en-US" dirty="0"/>
              <a:t>Conclusion (4 of 4)</a:t>
            </a:r>
          </a:p>
        </p:txBody>
      </p:sp>
      <p:sp>
        <p:nvSpPr>
          <p:cNvPr id="61443" name="Rectangle 2"/>
          <p:cNvSpPr>
            <a:spLocks noGrp="1" noChangeArrowheads="1"/>
          </p:cNvSpPr>
          <p:nvPr>
            <p:ph idx="1"/>
          </p:nvPr>
        </p:nvSpPr>
        <p:spPr/>
        <p:txBody>
          <a:bodyPr>
            <a:normAutofit fontScale="92500" lnSpcReduction="10000"/>
          </a:bodyPr>
          <a:lstStyle/>
          <a:p>
            <a:r>
              <a:rPr lang="en-US" altLang="en-US" dirty="0"/>
              <a:t>Multiprocessor memory can be distributed or exist in a single unit. Distributed memory brings to rise problems with cache coherency that are addressed using cache coherency protocols.</a:t>
            </a:r>
          </a:p>
          <a:p>
            <a:r>
              <a:rPr lang="en-US" altLang="en-US" dirty="0"/>
              <a:t>New architectures are being devised to solve intractable problems. These new architectures include dataflow computers, neural networks, systolic arrays, and quantum computers.</a:t>
            </a:r>
          </a:p>
          <a:p>
            <a:endParaRPr lang="en-US" altLang="en-US" dirty="0"/>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9219" name="Text Box 8"/>
          <p:cNvSpPr txBox="1">
            <a:spLocks noChangeArrowheads="1"/>
          </p:cNvSpPr>
          <p:nvPr/>
        </p:nvSpPr>
        <p:spPr bwMode="auto">
          <a:xfrm>
            <a:off x="5638800" y="1981200"/>
            <a:ext cx="3200400" cy="1506538"/>
          </a:xfrm>
          <a:prstGeom prst="rect">
            <a:avLst/>
          </a:prstGeom>
          <a:solidFill>
            <a:srgbClr val="FFE9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spAutoFit/>
          </a:bodyPr>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nSpc>
                <a:spcPct val="85000"/>
              </a:lnSpc>
              <a:spcBef>
                <a:spcPct val="10000"/>
              </a:spcBef>
            </a:pPr>
            <a:r>
              <a:rPr lang="en-US" altLang="en-US" b="1" baseline="0" dirty="0">
                <a:latin typeface="Courier New" pitchFamily="49" charset="0"/>
              </a:rPr>
              <a:t>	 mov ax, 0</a:t>
            </a:r>
          </a:p>
          <a:p>
            <a:pPr>
              <a:lnSpc>
                <a:spcPct val="85000"/>
              </a:lnSpc>
              <a:spcBef>
                <a:spcPct val="10000"/>
              </a:spcBef>
            </a:pPr>
            <a:r>
              <a:rPr lang="en-US" altLang="en-US" b="1" baseline="0" dirty="0">
                <a:latin typeface="Courier New" pitchFamily="49" charset="0"/>
              </a:rPr>
              <a:t>	 mov bx, 10</a:t>
            </a:r>
          </a:p>
          <a:p>
            <a:pPr>
              <a:lnSpc>
                <a:spcPct val="85000"/>
              </a:lnSpc>
              <a:spcBef>
                <a:spcPct val="10000"/>
              </a:spcBef>
            </a:pPr>
            <a:r>
              <a:rPr lang="en-US" altLang="en-US" b="1" baseline="0" dirty="0">
                <a:latin typeface="Courier New" pitchFamily="49" charset="0"/>
              </a:rPr>
              <a:t>	 mov cx, 5</a:t>
            </a:r>
          </a:p>
          <a:p>
            <a:pPr>
              <a:lnSpc>
                <a:spcPct val="85000"/>
              </a:lnSpc>
              <a:spcBef>
                <a:spcPct val="10000"/>
              </a:spcBef>
            </a:pPr>
            <a:r>
              <a:rPr lang="en-US" altLang="en-US" b="1" baseline="0" dirty="0">
                <a:latin typeface="Courier New" pitchFamily="49" charset="0"/>
              </a:rPr>
              <a:t>Begin  add ax, bx</a:t>
            </a:r>
          </a:p>
          <a:p>
            <a:pPr>
              <a:lnSpc>
                <a:spcPct val="85000"/>
              </a:lnSpc>
              <a:spcBef>
                <a:spcPct val="10000"/>
              </a:spcBef>
            </a:pPr>
            <a:r>
              <a:rPr lang="en-US" altLang="en-US" b="1" baseline="0" dirty="0">
                <a:latin typeface="Courier New" pitchFamily="49" charset="0"/>
              </a:rPr>
              <a:t>	 loop Begin</a:t>
            </a:r>
          </a:p>
        </p:txBody>
      </p:sp>
      <p:sp>
        <p:nvSpPr>
          <p:cNvPr id="10" name="Rectangle 2">
            <a:extLst>
              <a:ext uri="{FF2B5EF4-FFF2-40B4-BE49-F238E27FC236}">
                <a16:creationId xmlns:a16="http://schemas.microsoft.com/office/drawing/2014/main" id="{C9702D45-12BE-E14D-962B-701FE6CB4B6A}"/>
              </a:ext>
            </a:extLst>
          </p:cNvPr>
          <p:cNvSpPr>
            <a:spLocks noGrp="1" noChangeArrowheads="1"/>
          </p:cNvSpPr>
          <p:nvPr>
            <p:ph type="title"/>
          </p:nvPr>
        </p:nvSpPr>
        <p:spPr/>
        <p:txBody>
          <a:bodyPr/>
          <a:lstStyle/>
          <a:p>
            <a:r>
              <a:rPr lang="en-US" altLang="en-US" dirty="0"/>
              <a:t>9.2 RISC Machines (4 of 9)</a:t>
            </a:r>
          </a:p>
        </p:txBody>
      </p:sp>
      <p:sp>
        <p:nvSpPr>
          <p:cNvPr id="9221" name="Rectangle 3"/>
          <p:cNvSpPr>
            <a:spLocks noGrp="1" noChangeArrowheads="1"/>
          </p:cNvSpPr>
          <p:nvPr>
            <p:ph idx="1"/>
          </p:nvPr>
        </p:nvSpPr>
        <p:spPr/>
        <p:txBody>
          <a:bodyPr>
            <a:normAutofit fontScale="70000" lnSpcReduction="20000"/>
          </a:bodyPr>
          <a:lstStyle/>
          <a:p>
            <a:r>
              <a:rPr lang="en-US" altLang="en-US" dirty="0"/>
              <a:t>Consider the program fragments:</a:t>
            </a:r>
          </a:p>
          <a:p>
            <a:pPr lvl="1"/>
            <a:endParaRPr lang="en-US" altLang="en-US" dirty="0"/>
          </a:p>
          <a:p>
            <a:pPr lvl="1"/>
            <a:endParaRPr lang="en-US" altLang="en-US" dirty="0"/>
          </a:p>
          <a:p>
            <a:pPr lvl="1"/>
            <a:endParaRPr lang="en-US" altLang="en-US" dirty="0"/>
          </a:p>
          <a:p>
            <a:endParaRPr lang="en-US" altLang="en-US" dirty="0"/>
          </a:p>
          <a:p>
            <a:r>
              <a:rPr lang="en-US" altLang="en-US" dirty="0"/>
              <a:t>The total clock cycles for the CISC version might be:</a:t>
            </a:r>
          </a:p>
          <a:p>
            <a:pPr lvl="1"/>
            <a:r>
              <a:rPr lang="en-US" altLang="en-US" b="1" dirty="0">
                <a:latin typeface="Courier New" panose="02070309020205020404" pitchFamily="49" charset="0"/>
                <a:cs typeface="Courier New" panose="02070309020205020404" pitchFamily="49" charset="0"/>
              </a:rPr>
              <a:t>(2 movs </a:t>
            </a:r>
            <a:r>
              <a:rPr lang="en-US" altLang="en-US" b="1" dirty="0">
                <a:latin typeface="Courier New" panose="02070309020205020404" pitchFamily="49" charset="0"/>
                <a:cs typeface="Courier New" panose="02070309020205020404" pitchFamily="49" charset="0"/>
                <a:sym typeface="Symbol" pitchFamily="18" charset="2"/>
              </a:rPr>
              <a:t> </a:t>
            </a:r>
            <a:r>
              <a:rPr lang="en-US" altLang="en-US" b="1" dirty="0">
                <a:latin typeface="Courier New" panose="02070309020205020404" pitchFamily="49" charset="0"/>
                <a:cs typeface="Courier New" panose="02070309020205020404" pitchFamily="49" charset="0"/>
              </a:rPr>
              <a:t>1 cycle) + (1 mul </a:t>
            </a:r>
            <a:r>
              <a:rPr lang="en-US" altLang="en-US" b="1" dirty="0">
                <a:latin typeface="Courier New" panose="02070309020205020404" pitchFamily="49" charset="0"/>
                <a:cs typeface="Courier New" panose="02070309020205020404" pitchFamily="49" charset="0"/>
                <a:sym typeface="Symbol" pitchFamily="18" charset="2"/>
              </a:rPr>
              <a:t></a:t>
            </a:r>
            <a:r>
              <a:rPr lang="en-US" altLang="en-US" b="1" dirty="0">
                <a:latin typeface="Courier New" panose="02070309020205020404" pitchFamily="49" charset="0"/>
                <a:cs typeface="Courier New" panose="02070309020205020404" pitchFamily="49" charset="0"/>
              </a:rPr>
              <a:t> 30 cycles) </a:t>
            </a:r>
            <a:br>
              <a:rPr lang="en-US" altLang="en-US" b="1" dirty="0">
                <a:latin typeface="Courier New" panose="02070309020205020404" pitchFamily="49" charset="0"/>
                <a:cs typeface="Courier New" panose="02070309020205020404" pitchFamily="49" charset="0"/>
              </a:rPr>
            </a:br>
            <a:r>
              <a:rPr lang="en-US" altLang="en-US" b="1" dirty="0">
                <a:latin typeface="Courier New" panose="02070309020205020404" pitchFamily="49" charset="0"/>
                <a:cs typeface="Courier New" panose="02070309020205020404" pitchFamily="49" charset="0"/>
              </a:rPr>
              <a:t>= 32 cycles</a:t>
            </a:r>
          </a:p>
          <a:p>
            <a:r>
              <a:rPr lang="en-US" altLang="en-US" dirty="0"/>
              <a:t>While the clock cycles for the RISC version is:</a:t>
            </a:r>
          </a:p>
          <a:p>
            <a:pPr lvl="1"/>
            <a:r>
              <a:rPr lang="en-US" altLang="en-US" b="1" dirty="0">
                <a:latin typeface="Courier New" panose="02070309020205020404" pitchFamily="49" charset="0"/>
                <a:cs typeface="Courier New" panose="02070309020205020404" pitchFamily="49" charset="0"/>
              </a:rPr>
              <a:t>(3 movs </a:t>
            </a:r>
            <a:r>
              <a:rPr lang="en-US" altLang="en-US" b="1" dirty="0">
                <a:latin typeface="Courier New" panose="02070309020205020404" pitchFamily="49" charset="0"/>
                <a:cs typeface="Courier New" panose="02070309020205020404" pitchFamily="49" charset="0"/>
                <a:sym typeface="Symbol" pitchFamily="18" charset="2"/>
              </a:rPr>
              <a:t> </a:t>
            </a:r>
            <a:r>
              <a:rPr lang="en-US" altLang="en-US" b="1" dirty="0">
                <a:latin typeface="Courier New" panose="02070309020205020404" pitchFamily="49" charset="0"/>
                <a:cs typeface="Courier New" panose="02070309020205020404" pitchFamily="49" charset="0"/>
              </a:rPr>
              <a:t>1 cycle) + (5 adds </a:t>
            </a:r>
            <a:r>
              <a:rPr lang="en-US" altLang="en-US" b="1" dirty="0">
                <a:latin typeface="Courier New" panose="02070309020205020404" pitchFamily="49" charset="0"/>
                <a:cs typeface="Courier New" panose="02070309020205020404" pitchFamily="49" charset="0"/>
                <a:sym typeface="Symbol" pitchFamily="18" charset="2"/>
              </a:rPr>
              <a:t></a:t>
            </a:r>
            <a:r>
              <a:rPr lang="en-US" altLang="en-US" b="1" dirty="0">
                <a:latin typeface="Courier New" panose="02070309020205020404" pitchFamily="49" charset="0"/>
                <a:cs typeface="Courier New" panose="02070309020205020404" pitchFamily="49" charset="0"/>
              </a:rPr>
              <a:t> 1 cycle) + </a:t>
            </a:r>
            <a:br>
              <a:rPr lang="en-US" altLang="en-US" b="1" dirty="0">
                <a:latin typeface="Courier New" panose="02070309020205020404" pitchFamily="49" charset="0"/>
                <a:cs typeface="Courier New" panose="02070309020205020404" pitchFamily="49" charset="0"/>
              </a:rPr>
            </a:br>
            <a:r>
              <a:rPr lang="en-US" altLang="en-US" b="1" dirty="0">
                <a:latin typeface="Courier New" panose="02070309020205020404" pitchFamily="49" charset="0"/>
                <a:cs typeface="Courier New" panose="02070309020205020404" pitchFamily="49" charset="0"/>
              </a:rPr>
              <a:t>(5 loops </a:t>
            </a:r>
            <a:r>
              <a:rPr lang="en-US" altLang="en-US" b="1" dirty="0">
                <a:latin typeface="Courier New" panose="02070309020205020404" pitchFamily="49" charset="0"/>
                <a:cs typeface="Courier New" panose="02070309020205020404" pitchFamily="49" charset="0"/>
                <a:sym typeface="Symbol" pitchFamily="18" charset="2"/>
              </a:rPr>
              <a:t></a:t>
            </a:r>
            <a:r>
              <a:rPr lang="en-US" altLang="en-US" b="1" dirty="0">
                <a:latin typeface="Courier New" panose="02070309020205020404" pitchFamily="49" charset="0"/>
                <a:cs typeface="Courier New" panose="02070309020205020404" pitchFamily="49" charset="0"/>
              </a:rPr>
              <a:t> 1 cycle) = 13 cycles</a:t>
            </a:r>
          </a:p>
          <a:p>
            <a:r>
              <a:rPr lang="en-US" altLang="en-US" dirty="0"/>
              <a:t>With RISC clock cycle being shorter, RISC gives us much faster execution speeds.</a:t>
            </a:r>
          </a:p>
        </p:txBody>
      </p:sp>
      <p:sp>
        <p:nvSpPr>
          <p:cNvPr id="9222" name="Text Box 4"/>
          <p:cNvSpPr txBox="1">
            <a:spLocks noChangeArrowheads="1"/>
          </p:cNvSpPr>
          <p:nvPr/>
        </p:nvSpPr>
        <p:spPr bwMode="auto">
          <a:xfrm>
            <a:off x="1828800" y="2362200"/>
            <a:ext cx="2286000" cy="928688"/>
          </a:xfrm>
          <a:prstGeom prst="rect">
            <a:avLst/>
          </a:prstGeom>
          <a:solidFill>
            <a:srgbClr val="FFFFEB"/>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spAutoFit/>
          </a:bodyPr>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nSpc>
                <a:spcPct val="85000"/>
              </a:lnSpc>
              <a:spcBef>
                <a:spcPct val="10000"/>
              </a:spcBef>
            </a:pPr>
            <a:r>
              <a:rPr lang="en-US" altLang="en-US" b="1" baseline="0" dirty="0">
                <a:latin typeface="Courier New" pitchFamily="49" charset="0"/>
              </a:rPr>
              <a:t>mov ax, 10</a:t>
            </a:r>
          </a:p>
          <a:p>
            <a:pPr>
              <a:lnSpc>
                <a:spcPct val="85000"/>
              </a:lnSpc>
              <a:spcBef>
                <a:spcPct val="10000"/>
              </a:spcBef>
            </a:pPr>
            <a:r>
              <a:rPr lang="en-US" altLang="en-US" b="1" baseline="0" dirty="0">
                <a:latin typeface="Courier New" pitchFamily="49" charset="0"/>
              </a:rPr>
              <a:t>mov bx, 5</a:t>
            </a:r>
          </a:p>
          <a:p>
            <a:pPr>
              <a:lnSpc>
                <a:spcPct val="85000"/>
              </a:lnSpc>
              <a:spcBef>
                <a:spcPct val="10000"/>
              </a:spcBef>
            </a:pPr>
            <a:r>
              <a:rPr lang="en-US" altLang="en-US" b="1" baseline="0" dirty="0">
                <a:latin typeface="Courier New" pitchFamily="49" charset="0"/>
              </a:rPr>
              <a:t>mul bx, ax</a:t>
            </a:r>
          </a:p>
        </p:txBody>
      </p:sp>
      <p:sp>
        <p:nvSpPr>
          <p:cNvPr id="9223" name="Text Box 6"/>
          <p:cNvSpPr txBox="1">
            <a:spLocks noChangeArrowheads="1"/>
          </p:cNvSpPr>
          <p:nvPr/>
        </p:nvSpPr>
        <p:spPr bwMode="auto">
          <a:xfrm>
            <a:off x="838200" y="2667000"/>
            <a:ext cx="990600" cy="379413"/>
          </a:xfrm>
          <a:prstGeom prst="rect">
            <a:avLst/>
          </a:prstGeom>
          <a:solidFill>
            <a:srgbClr val="FFFFEB"/>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spAutoFit/>
          </a:bodyPr>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nSpc>
                <a:spcPct val="85000"/>
              </a:lnSpc>
              <a:spcBef>
                <a:spcPct val="10000"/>
              </a:spcBef>
            </a:pPr>
            <a:r>
              <a:rPr lang="en-US" altLang="en-US" sz="2200" b="1" baseline="0" dirty="0">
                <a:latin typeface="Arial" charset="0"/>
              </a:rPr>
              <a:t>CISC</a:t>
            </a:r>
          </a:p>
        </p:txBody>
      </p:sp>
      <p:sp>
        <p:nvSpPr>
          <p:cNvPr id="9224" name="Text Box 7"/>
          <p:cNvSpPr txBox="1">
            <a:spLocks noChangeArrowheads="1"/>
          </p:cNvSpPr>
          <p:nvPr/>
        </p:nvSpPr>
        <p:spPr bwMode="auto">
          <a:xfrm>
            <a:off x="4572000" y="2743200"/>
            <a:ext cx="1143000" cy="376238"/>
          </a:xfrm>
          <a:prstGeom prst="rect">
            <a:avLst/>
          </a:prstGeom>
          <a:solidFill>
            <a:srgbClr val="FFE9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nchor="ctr">
            <a:spAutoFit/>
          </a:bodyPr>
          <a:lstStyle>
            <a:lvl1pPr>
              <a:defRPr sz="2000" baseline="30000">
                <a:solidFill>
                  <a:schemeClr val="tx1"/>
                </a:solidFill>
                <a:latin typeface="Times New Roman" pitchFamily="18" charset="0"/>
              </a:defRPr>
            </a:lvl1pPr>
            <a:lvl2pPr marL="742950" indent="-285750">
              <a:defRPr sz="2000" baseline="30000">
                <a:solidFill>
                  <a:schemeClr val="tx1"/>
                </a:solidFill>
                <a:latin typeface="Times New Roman" pitchFamily="18" charset="0"/>
              </a:defRPr>
            </a:lvl2pPr>
            <a:lvl3pPr marL="1143000" indent="-228600">
              <a:defRPr sz="2000" baseline="30000">
                <a:solidFill>
                  <a:schemeClr val="tx1"/>
                </a:solidFill>
                <a:latin typeface="Times New Roman" pitchFamily="18" charset="0"/>
              </a:defRPr>
            </a:lvl3pPr>
            <a:lvl4pPr marL="1600200" indent="-228600">
              <a:defRPr sz="2000" baseline="30000">
                <a:solidFill>
                  <a:schemeClr val="tx1"/>
                </a:solidFill>
                <a:latin typeface="Times New Roman" pitchFamily="18" charset="0"/>
              </a:defRPr>
            </a:lvl4pPr>
            <a:lvl5pPr marL="2057400" indent="-228600">
              <a:defRPr sz="2000" baseline="30000">
                <a:solidFill>
                  <a:schemeClr val="tx1"/>
                </a:solidFill>
                <a:latin typeface="Times New Roman" pitchFamily="18" charset="0"/>
              </a:defRPr>
            </a:lvl5pPr>
            <a:lvl6pPr marL="2514600" indent="-228600" eaLnBrk="0" fontAlgn="base" hangingPunct="0">
              <a:spcBef>
                <a:spcPct val="15000"/>
              </a:spcBef>
              <a:spcAft>
                <a:spcPct val="0"/>
              </a:spcAft>
              <a:defRPr sz="2000" baseline="30000">
                <a:solidFill>
                  <a:schemeClr val="tx1"/>
                </a:solidFill>
                <a:latin typeface="Times New Roman" pitchFamily="18" charset="0"/>
              </a:defRPr>
            </a:lvl6pPr>
            <a:lvl7pPr marL="2971800" indent="-228600" eaLnBrk="0" fontAlgn="base" hangingPunct="0">
              <a:spcBef>
                <a:spcPct val="15000"/>
              </a:spcBef>
              <a:spcAft>
                <a:spcPct val="0"/>
              </a:spcAft>
              <a:defRPr sz="2000" baseline="30000">
                <a:solidFill>
                  <a:schemeClr val="tx1"/>
                </a:solidFill>
                <a:latin typeface="Times New Roman" pitchFamily="18" charset="0"/>
              </a:defRPr>
            </a:lvl7pPr>
            <a:lvl8pPr marL="3429000" indent="-228600" eaLnBrk="0" fontAlgn="base" hangingPunct="0">
              <a:spcBef>
                <a:spcPct val="15000"/>
              </a:spcBef>
              <a:spcAft>
                <a:spcPct val="0"/>
              </a:spcAft>
              <a:defRPr sz="2000" baseline="30000">
                <a:solidFill>
                  <a:schemeClr val="tx1"/>
                </a:solidFill>
                <a:latin typeface="Times New Roman" pitchFamily="18" charset="0"/>
              </a:defRPr>
            </a:lvl8pPr>
            <a:lvl9pPr marL="3886200" indent="-228600" eaLnBrk="0" fontAlgn="base" hangingPunct="0">
              <a:spcBef>
                <a:spcPct val="15000"/>
              </a:spcBef>
              <a:spcAft>
                <a:spcPct val="0"/>
              </a:spcAft>
              <a:defRPr sz="2000" baseline="30000">
                <a:solidFill>
                  <a:schemeClr val="tx1"/>
                </a:solidFill>
                <a:latin typeface="Times New Roman" pitchFamily="18" charset="0"/>
              </a:defRPr>
            </a:lvl9pPr>
          </a:lstStyle>
          <a:p>
            <a:pPr>
              <a:lnSpc>
                <a:spcPct val="85000"/>
              </a:lnSpc>
              <a:spcBef>
                <a:spcPct val="10000"/>
              </a:spcBef>
            </a:pPr>
            <a:r>
              <a:rPr lang="en-US" altLang="en-US" sz="2200" b="1" baseline="0" dirty="0">
                <a:latin typeface="Arial" charset="0"/>
              </a:rPr>
              <a:t>RISC</a:t>
            </a:r>
          </a:p>
        </p:txBody>
      </p:sp>
    </p:spTree>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p:txBody>
          <a:bodyPr/>
          <a:lstStyle/>
          <a:p>
            <a:r>
              <a:rPr lang="en-US" altLang="en-US" dirty="0"/>
              <a:t>9.2 RISC Machines (5 of 9)</a:t>
            </a:r>
          </a:p>
        </p:txBody>
      </p:sp>
      <p:sp>
        <p:nvSpPr>
          <p:cNvPr id="10244" name="Rectangle 3"/>
          <p:cNvSpPr>
            <a:spLocks noGrp="1" noChangeArrowheads="1"/>
          </p:cNvSpPr>
          <p:nvPr>
            <p:ph idx="1"/>
          </p:nvPr>
        </p:nvSpPr>
        <p:spPr/>
        <p:txBody>
          <a:bodyPr>
            <a:normAutofit fontScale="85000" lnSpcReduction="10000"/>
          </a:bodyPr>
          <a:lstStyle/>
          <a:p>
            <a:r>
              <a:rPr lang="en-US" altLang="en-US" dirty="0"/>
              <a:t>Because of their load-store ISAs, RISC architectures require a large number of CPU registers.</a:t>
            </a:r>
          </a:p>
          <a:p>
            <a:r>
              <a:rPr lang="en-US" altLang="en-US" dirty="0"/>
              <a:t>These registers provide fast access to data during sequential program execution.</a:t>
            </a:r>
          </a:p>
          <a:p>
            <a:r>
              <a:rPr lang="en-US" altLang="en-US" dirty="0"/>
              <a:t>They can also be employed to reduce the overhead typically caused by passing parameters to subprograms.</a:t>
            </a:r>
          </a:p>
          <a:p>
            <a:r>
              <a:rPr lang="en-US" altLang="en-US" dirty="0"/>
              <a:t>Instead of pulling parameters off of a stack, the subprogram is directed to use a subset of registers.</a:t>
            </a:r>
          </a:p>
        </p:txBody>
      </p:sp>
    </p:spTree>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11267" name="Rectangle 2"/>
          <p:cNvSpPr>
            <a:spLocks noGrp="1" noChangeArrowheads="1"/>
          </p:cNvSpPr>
          <p:nvPr>
            <p:ph type="title"/>
          </p:nvPr>
        </p:nvSpPr>
        <p:spPr/>
        <p:txBody>
          <a:bodyPr/>
          <a:lstStyle/>
          <a:p>
            <a:r>
              <a:rPr lang="en-US" altLang="en-US" dirty="0"/>
              <a:t>9.2 RISC Machines (6 of 9)</a:t>
            </a:r>
          </a:p>
        </p:txBody>
      </p:sp>
      <p:sp>
        <p:nvSpPr>
          <p:cNvPr id="11268" name="Rectangle 3"/>
          <p:cNvSpPr>
            <a:spLocks noGrp="1" noChangeArrowheads="1"/>
          </p:cNvSpPr>
          <p:nvPr>
            <p:ph idx="1"/>
          </p:nvPr>
        </p:nvSpPr>
        <p:spPr>
          <a:xfrm>
            <a:off x="685800" y="1981200"/>
            <a:ext cx="3886200" cy="4114800"/>
          </a:xfrm>
        </p:spPr>
        <p:txBody>
          <a:bodyPr/>
          <a:lstStyle/>
          <a:p>
            <a:r>
              <a:rPr lang="en-US" altLang="en-US" dirty="0"/>
              <a:t>This is how registers can be overlapped in a RISC system.  </a:t>
            </a:r>
          </a:p>
          <a:p>
            <a:r>
              <a:rPr lang="en-US" altLang="en-US" dirty="0"/>
              <a:t>The </a:t>
            </a:r>
            <a:r>
              <a:rPr lang="en-US" altLang="en-US" i="1" dirty="0"/>
              <a:t>current window pointer </a:t>
            </a:r>
            <a:r>
              <a:rPr lang="en-US" altLang="en-US" dirty="0"/>
              <a:t>(</a:t>
            </a:r>
            <a:r>
              <a:rPr lang="en-US" altLang="en-US" i="1" dirty="0"/>
              <a:t>CWP</a:t>
            </a:r>
            <a:r>
              <a:rPr lang="en-US" altLang="en-US" dirty="0"/>
              <a:t>) points to the active register window.</a:t>
            </a:r>
          </a:p>
        </p:txBody>
      </p:sp>
      <p:pic>
        <p:nvPicPr>
          <p:cNvPr id="3" name="Picture 2">
            <a:extLst>
              <a:ext uri="{FF2B5EF4-FFF2-40B4-BE49-F238E27FC236}">
                <a16:creationId xmlns:a16="http://schemas.microsoft.com/office/drawing/2014/main" id="{A839B0F1-50A1-BE4B-824A-C7863215D0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4400" y="2209800"/>
            <a:ext cx="4064000" cy="2300941"/>
          </a:xfrm>
          <a:prstGeom prst="rect">
            <a:avLst/>
          </a:prstGeom>
        </p:spPr>
      </p:pic>
    </p:spTree>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ECOA_Mstr">
  <a:themeElements>
    <a:clrScheme name="ECOA_Mstr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ECOA_Mstr">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15000"/>
          </a:spcBef>
          <a:spcAft>
            <a:spcPct val="0"/>
          </a:spcAft>
          <a:buClrTx/>
          <a:buSzTx/>
          <a:buFontTx/>
          <a:buNone/>
          <a:tabLst/>
          <a:defRPr kumimoji="0" lang="en-US" altLang="en-US" sz="2000" b="0" i="0" u="none" strike="noStrike" cap="none" normalizeH="0" baseline="3000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15000"/>
          </a:spcBef>
          <a:spcAft>
            <a:spcPct val="0"/>
          </a:spcAft>
          <a:buClrTx/>
          <a:buSzTx/>
          <a:buFontTx/>
          <a:buNone/>
          <a:tabLst/>
          <a:defRPr kumimoji="0" lang="en-US" altLang="en-US" sz="2000" b="0" i="0" u="none" strike="noStrike" cap="none" normalizeH="0" baseline="30000" smtClean="0">
            <a:ln>
              <a:noFill/>
            </a:ln>
            <a:solidFill>
              <a:schemeClr val="tx1"/>
            </a:solidFill>
            <a:effectLst/>
            <a:latin typeface="Times New Roman" pitchFamily="18" charset="0"/>
          </a:defRPr>
        </a:defPPr>
      </a:lstStyle>
    </a:lnDef>
  </a:objectDefaults>
  <a:extraClrSchemeLst>
    <a:extraClrScheme>
      <a:clrScheme name="ECOA_Mstr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COA_Mstr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ECOA_Mstr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COA_Mstr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COA_Mstr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COA_Mstr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ECOA_Mstr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ECOA_Mstr">
  <a:themeElements>
    <a:clrScheme name="1_ECOA_Mstr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1_ECOA_Mstr">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15000"/>
          </a:spcBef>
          <a:spcAft>
            <a:spcPct val="0"/>
          </a:spcAft>
          <a:buClrTx/>
          <a:buSzTx/>
          <a:buFontTx/>
          <a:buNone/>
          <a:tabLst/>
          <a:defRPr kumimoji="0" lang="en-US" altLang="en-US" sz="2000" b="0" i="0" u="none" strike="noStrike" cap="none" normalizeH="0" baseline="3000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15000"/>
          </a:spcBef>
          <a:spcAft>
            <a:spcPct val="0"/>
          </a:spcAft>
          <a:buClrTx/>
          <a:buSzTx/>
          <a:buFontTx/>
          <a:buNone/>
          <a:tabLst/>
          <a:defRPr kumimoji="0" lang="en-US" altLang="en-US" sz="2000" b="0" i="0" u="none" strike="noStrike" cap="none" normalizeH="0" baseline="30000" smtClean="0">
            <a:ln>
              <a:noFill/>
            </a:ln>
            <a:solidFill>
              <a:schemeClr val="tx1"/>
            </a:solidFill>
            <a:effectLst/>
            <a:latin typeface="Times New Roman" pitchFamily="18" charset="0"/>
          </a:defRPr>
        </a:defPPr>
      </a:lstStyle>
    </a:lnDef>
  </a:objectDefaults>
  <a:extraClrSchemeLst>
    <a:extraClrScheme>
      <a:clrScheme name="1_ECOA_Mstr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ECOA_Mstr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ECOA_Mstr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ECOA_Mstr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ECOA_Mstr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ECOA_Mstr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ECOA_Mstr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docProps/app.xml><?xml version="1.0" encoding="utf-8"?>
<Properties xmlns="http://schemas.openxmlformats.org/officeDocument/2006/extended-properties" xmlns:vt="http://schemas.openxmlformats.org/officeDocument/2006/docPropsVTypes">
  <Template>C:\Program Files\Microsoft Office\Templates\ECOA_Mstr.pot</Template>
  <TotalTime>10225</TotalTime>
  <Words>4570</Words>
  <Application>Microsoft Macintosh PowerPoint</Application>
  <PresentationFormat>On-screen Show (4:3)</PresentationFormat>
  <Paragraphs>419</Paragraphs>
  <Slides>66</Slides>
  <Notes>64</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66</vt:i4>
      </vt:variant>
    </vt:vector>
  </HeadingPairs>
  <TitlesOfParts>
    <vt:vector size="73" baseType="lpstr">
      <vt:lpstr>Arial</vt:lpstr>
      <vt:lpstr>Calibri</vt:lpstr>
      <vt:lpstr>Courier New</vt:lpstr>
      <vt:lpstr>Symbol</vt:lpstr>
      <vt:lpstr>Times New Roman</vt:lpstr>
      <vt:lpstr>ECOA_Mstr</vt:lpstr>
      <vt:lpstr>1_ECOA_Mstr</vt:lpstr>
      <vt:lpstr>Chapter 9</vt:lpstr>
      <vt:lpstr>Objectives</vt:lpstr>
      <vt:lpstr>9.1 Introduction</vt:lpstr>
      <vt:lpstr>9.2 RISC Machines (1 of 9)</vt:lpstr>
      <vt:lpstr>9.2 RISC Machines (2 of 9)</vt:lpstr>
      <vt:lpstr>9.2 RISC Machines (3 of 9)</vt:lpstr>
      <vt:lpstr>9.2 RISC Machines (4 of 9)</vt:lpstr>
      <vt:lpstr>9.2 RISC Machines (5 of 9)</vt:lpstr>
      <vt:lpstr>9.2 RISC Machines (6 of 9)</vt:lpstr>
      <vt:lpstr>9.2 RISC Machines (7 of 9)</vt:lpstr>
      <vt:lpstr>9.2 RISC Machines (8 of 9)</vt:lpstr>
      <vt:lpstr>9.2 RISC Machines (9 of 9)</vt:lpstr>
      <vt:lpstr>9.3 Flynn’s Taxonomy (1 of 7)</vt:lpstr>
      <vt:lpstr>9.3 Flynn’s Taxonomy (2 of 7)</vt:lpstr>
      <vt:lpstr>9.3 Flynn’s Taxonomy (3 of 7)</vt:lpstr>
      <vt:lpstr>9.3 Flynn’s Taxonomy (4 of 7)</vt:lpstr>
      <vt:lpstr>9.3 Flynn’s Taxonomy (5 of 7)</vt:lpstr>
      <vt:lpstr>9.3 Flynn’s Taxonomy (6 of 7)</vt:lpstr>
      <vt:lpstr>9.3 Flynn’s Taxonomy (7 of 7)</vt:lpstr>
      <vt:lpstr>9.4 Parallel and Multiprocessor Architectures (1 of 21)</vt:lpstr>
      <vt:lpstr>9.4 Parallel and Multiprocessor Architectures (2 of 21)</vt:lpstr>
      <vt:lpstr>9.4 Parallel and Multiprocessor Architectures (3 of 21)</vt:lpstr>
      <vt:lpstr>9.4 Parallel and Multiprocessor Architectures (4 of 21)</vt:lpstr>
      <vt:lpstr>9.4 Parallel and Multiprocessor Architectures (5 of 21)</vt:lpstr>
      <vt:lpstr>9.4 Parallel and Multiprocessor Architectures (6 of 21)</vt:lpstr>
      <vt:lpstr>9.4 Parallel and Multiprocessor Architectures (7 of 21)</vt:lpstr>
      <vt:lpstr>9.4 Parallel and Multiprocessor Architectures (8 of 21) </vt:lpstr>
      <vt:lpstr>9.4 Parallel and Multiprocessor Architectures (9 of 21)</vt:lpstr>
      <vt:lpstr>9.4 Parallel and Multiprocessor Architectures (10 of 21)</vt:lpstr>
      <vt:lpstr>9.4 Parallel and Multiprocessor Architectures (11 of 21)</vt:lpstr>
      <vt:lpstr>9.4 Parallel and Multiprocessor Architectures (12 of 21)</vt:lpstr>
      <vt:lpstr>9.4 Parallel and Multiprocessor Architectures (13 of 21)</vt:lpstr>
      <vt:lpstr>9.4 Parallel and Multiprocessor Architectures (14 of 21)</vt:lpstr>
      <vt:lpstr>9.4 Parallel and Multiprocessor Architectures (15 of 21)</vt:lpstr>
      <vt:lpstr>9.4 Parallel and Multiprocessor Architectures (17 of 21)</vt:lpstr>
      <vt:lpstr>9.4 Parallel and Multiprocessor Architectures (18 of 21)</vt:lpstr>
      <vt:lpstr>9.4 Parallel and Multiprocessor Architectures (19 of 21)</vt:lpstr>
      <vt:lpstr>9.4 Parallel and Multiprocessor Architectures (20 of 21)</vt:lpstr>
      <vt:lpstr>9.4 Parallel and Multiprocessor Architectures (21 of 21)</vt:lpstr>
      <vt:lpstr>9.5 Alternative Parallel  Processing Approaches (1 of 15) </vt:lpstr>
      <vt:lpstr>9.5 Alternative Parallel  Processing Approaches (2 of 15)</vt:lpstr>
      <vt:lpstr>9.5 Alternative Parallel  Processing Approaches (3 of 15)</vt:lpstr>
      <vt:lpstr>9.5 Alternative Parallel  Processing Approaches (4 of 15)</vt:lpstr>
      <vt:lpstr>9.5 Alternative Parallel  Processing Approaches (5 of 15)</vt:lpstr>
      <vt:lpstr>9.5 Alternative Parallel  Processing Approaches (6 of 15)</vt:lpstr>
      <vt:lpstr>9.5 Alternative Parallel  Processing Approaches (7 of 15)</vt:lpstr>
      <vt:lpstr>9.5 Alternative Parallel  Processing Approaches (8 of 15)</vt:lpstr>
      <vt:lpstr>9.5 Alternative Parallel  Processing Approaches (9 of 15)</vt:lpstr>
      <vt:lpstr>9.5 Alternative Parallel  Processing Approaches (10 of 15)</vt:lpstr>
      <vt:lpstr>9.5 Alternative Parallel  Processing Approaches (11 of 15)</vt:lpstr>
      <vt:lpstr>9.5 Alternative Parallel  Processing Approaches (12 of 15)</vt:lpstr>
      <vt:lpstr>9.5 Alternative Parallel  Processing Approaches (13 of 15)</vt:lpstr>
      <vt:lpstr>9.5 Alternative Parallel  Processing Approaches (14 of 15)</vt:lpstr>
      <vt:lpstr>9.5 Alternative Parallel  Processing Approaches (15 of 15)</vt:lpstr>
      <vt:lpstr>9.6 Quantum Computing (1 of 8)</vt:lpstr>
      <vt:lpstr>9.6 Quantum Computing (2 of 8)</vt:lpstr>
      <vt:lpstr>9.6 Quantum Computing (3 of 8)</vt:lpstr>
      <vt:lpstr>9.6 Quantum Computing (4 of 8)</vt:lpstr>
      <vt:lpstr>9.6 Quantum Computing (5 of 8)</vt:lpstr>
      <vt:lpstr>9.6 Quantum Computing (6 of 8)</vt:lpstr>
      <vt:lpstr>9.6 Quantum Computing (7 of 8)</vt:lpstr>
      <vt:lpstr>9.6 Quantum Computing (8 of 8)</vt:lpstr>
      <vt:lpstr>Conclusion (1 of 4)</vt:lpstr>
      <vt:lpstr>Conclusion (2 of 4)</vt:lpstr>
      <vt:lpstr>Conclusion (3 of 4)</vt:lpstr>
      <vt:lpstr>Conclusion (4 of 4)</vt:lpstr>
    </vt:vector>
  </TitlesOfParts>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9</dc:title>
  <dc:creator>Null &amp; Lobur</dc:creator>
  <cp:lastModifiedBy>Jessica deMartin</cp:lastModifiedBy>
  <cp:revision>556</cp:revision>
  <dcterms:created xsi:type="dcterms:W3CDTF">2002-11-19T23:57:00Z</dcterms:created>
  <dcterms:modified xsi:type="dcterms:W3CDTF">2018-03-19T14:18:57Z</dcterms:modified>
</cp:coreProperties>
</file>

<file path=docProps/thumbnail.jpeg>
</file>